
<file path=[Content_Types].xml><?xml version="1.0" encoding="utf-8"?>
<Types xmlns="http://schemas.openxmlformats.org/package/2006/content-types"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9" r:id="rId4"/>
    <p:sldId id="273" r:id="rId5"/>
    <p:sldId id="274" r:id="rId6"/>
    <p:sldId id="275" r:id="rId7"/>
  </p:sldIdLst>
  <p:sldSz cx="9144000" cy="6858000" type="screen4x3"/>
  <p:notesSz cx="7099300" cy="10234613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0099"/>
    <a:srgbClr val="9FFFFF"/>
    <a:srgbClr val="CCEC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4" d="100"/>
          <a:sy n="64" d="100"/>
        </p:scale>
        <p:origin x="84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image" Target="../media/image1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300EC1-B207-458C-916D-A7A6A342F0D8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040D7-F235-47FF-AABF-7122154AE40D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513A0-931A-4AAE-A64C-C3A02B1F435B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A86820-A32D-4831-9504-F8834276E4AF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52F6F-317F-4232-9ED0-A171F2A9D885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BB254-C2F8-4808-BC59-AD0815E0AF09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DC50B-3867-4BC6-945F-144824367198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56015C-55DB-4A96-AF0B-B9426F091D0F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871E4-B25D-4BFD-BAFE-0ED91210533A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6F976B-9D0D-4E69-9944-5DF6BB0CD3D8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E6A558-E67F-4D4E-9EC0-E94243814B74}" type="slidenum">
              <a:rPr lang="sk-SK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smtClean="0"/>
              <a:t>Klepnutím lze upravit styly předlohy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Třetí úroveň</a:t>
            </a:r>
          </a:p>
          <a:p>
            <a:pPr lvl="3"/>
            <a:r>
              <a:rPr lang="sk-SK" smtClean="0"/>
              <a:t>Čtvrtá úroveň</a:t>
            </a:r>
          </a:p>
          <a:p>
            <a:pPr lvl="4"/>
            <a:r>
              <a:rPr lang="sk-SK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E9722D7-CA48-40B1-ACB1-D327E781499D}" type="slidenum">
              <a:rPr lang="sk-SK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2.emf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1.xml"/><Relationship Id="rId6" Type="http://schemas.openxmlformats.org/officeDocument/2006/relationships/oleObject" Target="../embeddings/Dokument_programu_Microsoft_Word_97_-_20032.doc"/><Relationship Id="rId5" Type="http://schemas.openxmlformats.org/officeDocument/2006/relationships/image" Target="../media/image1.wmf"/><Relationship Id="rId4" Type="http://schemas.openxmlformats.org/officeDocument/2006/relationships/oleObject" Target="../embeddings/Dokument_programu_Microsoft_Word_97_-_2003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emf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2.xml"/><Relationship Id="rId6" Type="http://schemas.openxmlformats.org/officeDocument/2006/relationships/oleObject" Target="../embeddings/Dokument_programu_Microsoft_Word_97_-_20034.doc"/><Relationship Id="rId5" Type="http://schemas.openxmlformats.org/officeDocument/2006/relationships/image" Target="../media/image3.emf"/><Relationship Id="rId4" Type="http://schemas.openxmlformats.org/officeDocument/2006/relationships/oleObject" Target="../embeddings/Dokument_programu_Microsoft_Word_97_-_20033.doc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Dokument_programu_Microsoft_Word_97_-_20037.doc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6.emf"/><Relationship Id="rId2" Type="http://schemas.openxmlformats.org/officeDocument/2006/relationships/vmlDrawing" Target="../drawings/vmlDrawing3.vml"/><Relationship Id="rId1" Type="http://schemas.openxmlformats.org/officeDocument/2006/relationships/themeOverride" Target="../theme/themeOverride3.xml"/><Relationship Id="rId6" Type="http://schemas.openxmlformats.org/officeDocument/2006/relationships/oleObject" Target="../embeddings/Dokument_programu_Microsoft_Word_97_-_20036.doc"/><Relationship Id="rId5" Type="http://schemas.openxmlformats.org/officeDocument/2006/relationships/image" Target="../media/image5.emf"/><Relationship Id="rId4" Type="http://schemas.openxmlformats.org/officeDocument/2006/relationships/oleObject" Target="../embeddings/Dokument_programu_Microsoft_Word_97_-_20035.doc"/><Relationship Id="rId9" Type="http://schemas.openxmlformats.org/officeDocument/2006/relationships/image" Target="../media/image7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Dokument_programu_Microsoft_Word_97_-_200310.doc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9.emf"/><Relationship Id="rId2" Type="http://schemas.openxmlformats.org/officeDocument/2006/relationships/vmlDrawing" Target="../drawings/vmlDrawing4.vml"/><Relationship Id="rId1" Type="http://schemas.openxmlformats.org/officeDocument/2006/relationships/themeOverride" Target="../theme/themeOverride4.xml"/><Relationship Id="rId6" Type="http://schemas.openxmlformats.org/officeDocument/2006/relationships/oleObject" Target="../embeddings/Dokument_programu_Microsoft_Word_97_-_20039.doc"/><Relationship Id="rId5" Type="http://schemas.openxmlformats.org/officeDocument/2006/relationships/image" Target="../media/image8.emf"/><Relationship Id="rId4" Type="http://schemas.openxmlformats.org/officeDocument/2006/relationships/oleObject" Target="../embeddings/Dokument_programu_Microsoft_Word_97_-_20038.doc"/><Relationship Id="rId9" Type="http://schemas.openxmlformats.org/officeDocument/2006/relationships/image" Target="../media/image10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2.emf"/><Relationship Id="rId2" Type="http://schemas.openxmlformats.org/officeDocument/2006/relationships/vmlDrawing" Target="../drawings/vmlDrawing5.vml"/><Relationship Id="rId1" Type="http://schemas.openxmlformats.org/officeDocument/2006/relationships/themeOverride" Target="../theme/themeOverride5.xml"/><Relationship Id="rId6" Type="http://schemas.openxmlformats.org/officeDocument/2006/relationships/oleObject" Target="../embeddings/Dokument_programu_Microsoft_Word_97_-_200312.doc"/><Relationship Id="rId5" Type="http://schemas.openxmlformats.org/officeDocument/2006/relationships/image" Target="../media/image11.emf"/><Relationship Id="rId4" Type="http://schemas.openxmlformats.org/officeDocument/2006/relationships/oleObject" Target="../embeddings/Dokument_programu_Microsoft_Word_97_-_200311.doc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4.emf"/><Relationship Id="rId2" Type="http://schemas.openxmlformats.org/officeDocument/2006/relationships/vmlDrawing" Target="../drawings/vmlDrawing6.vml"/><Relationship Id="rId1" Type="http://schemas.openxmlformats.org/officeDocument/2006/relationships/themeOverride" Target="../theme/themeOverride6.xml"/><Relationship Id="rId6" Type="http://schemas.openxmlformats.org/officeDocument/2006/relationships/oleObject" Target="../embeddings/Dokument_programu_Microsoft_Word_97_-_200314.doc"/><Relationship Id="rId5" Type="http://schemas.openxmlformats.org/officeDocument/2006/relationships/image" Target="../media/image13.emf"/><Relationship Id="rId4" Type="http://schemas.openxmlformats.org/officeDocument/2006/relationships/oleObject" Target="../embeddings/Dokument_programu_Microsoft_Word_97_-_200313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gradFill rotWithShape="0">
          <a:gsLst>
            <a:gs pos="0">
              <a:srgbClr val="CCECFF"/>
            </a:gs>
            <a:gs pos="100000">
              <a:srgbClr val="9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175"/>
            <a:ext cx="7772400" cy="762000"/>
          </a:xfrm>
        </p:spPr>
        <p:txBody>
          <a:bodyPr/>
          <a:lstStyle/>
          <a:p>
            <a:r>
              <a:rPr lang="sk-SK" sz="2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11. Absolútne </a:t>
            </a:r>
            <a:r>
              <a:rPr lang="sk-SK" sz="2600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sumovateľné</a:t>
            </a:r>
            <a:r>
              <a:rPr lang="sk-SK" sz="26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 postupnosti a </a:t>
            </a:r>
            <a:r>
              <a:rPr lang="sk-SK" sz="2600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Times New Roman" pitchFamily="18" charset="0"/>
              </a:rPr>
              <a:t>ich vlastnosti</a:t>
            </a:r>
            <a:endParaRPr lang="sk-SK" sz="2600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aphicFrame>
        <p:nvGraphicFramePr>
          <p:cNvPr id="2082" name="Object 34"/>
          <p:cNvGraphicFramePr>
            <a:graphicFrameLocks noChangeAspect="1"/>
          </p:cNvGraphicFramePr>
          <p:nvPr/>
        </p:nvGraphicFramePr>
        <p:xfrm>
          <a:off x="384175" y="1016000"/>
          <a:ext cx="8074025" cy="169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1" name="Dokument" r:id="rId4" imgW="8081640" imgH="1695600" progId="Word.Document.8">
                  <p:embed/>
                </p:oleObj>
              </mc:Choice>
              <mc:Fallback>
                <p:oleObj name="Dokument" r:id="rId4" imgW="8081640" imgH="1695600" progId="Word.Document.8">
                  <p:embed/>
                  <p:pic>
                    <p:nvPicPr>
                      <p:cNvPr id="0" name="Picture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5" y="1016000"/>
                        <a:ext cx="8074025" cy="169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3" name="Rectangle 35"/>
          <p:cNvSpPr>
            <a:spLocks noChangeArrowheads="1"/>
          </p:cNvSpPr>
          <p:nvPr/>
        </p:nvSpPr>
        <p:spPr bwMode="auto">
          <a:xfrm>
            <a:off x="228600" y="2951163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2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Definícia 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</a:rPr>
              <a:t>11</a:t>
            </a:r>
            <a:r>
              <a:rPr lang="sk-SK" sz="2200" b="1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.1</a:t>
            </a:r>
            <a:r>
              <a:rPr lang="sk-SK" sz="2200">
                <a:latin typeface="Garamond" pitchFamily="18" charset="0"/>
                <a:cs typeface="Times New Roman" pitchFamily="18" charset="0"/>
              </a:rPr>
              <a:t> :</a:t>
            </a:r>
          </a:p>
        </p:txBody>
      </p:sp>
      <p:graphicFrame>
        <p:nvGraphicFramePr>
          <p:cNvPr id="2084" name="Object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1371634"/>
              </p:ext>
            </p:extLst>
          </p:nvPr>
        </p:nvGraphicFramePr>
        <p:xfrm>
          <a:off x="539750" y="3684588"/>
          <a:ext cx="7704138" cy="202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Document" r:id="rId6" imgW="7797665" imgH="2058867" progId="Word.Document.8">
                  <p:embed/>
                </p:oleObj>
              </mc:Choice>
              <mc:Fallback>
                <p:oleObj name="Document" r:id="rId6" imgW="7797665" imgH="2058867" progId="Word.Document.8">
                  <p:embed/>
                  <p:pic>
                    <p:nvPicPr>
                      <p:cNvPr id="0" name="Picture 3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3684588"/>
                        <a:ext cx="7704138" cy="2024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  <p:bldP spid="208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90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382710"/>
              </p:ext>
            </p:extLst>
          </p:nvPr>
        </p:nvGraphicFramePr>
        <p:xfrm>
          <a:off x="387350" y="331788"/>
          <a:ext cx="7967663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3" name="Document" r:id="rId4" imgW="8072537" imgH="876865" progId="Word.Document.8">
                  <p:embed/>
                </p:oleObj>
              </mc:Choice>
              <mc:Fallback>
                <p:oleObj name="Document" r:id="rId4" imgW="8072537" imgH="876865" progId="Word.Document.8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" y="331788"/>
                        <a:ext cx="7967663" cy="86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96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299745"/>
              </p:ext>
            </p:extLst>
          </p:nvPr>
        </p:nvGraphicFramePr>
        <p:xfrm>
          <a:off x="387350" y="3159125"/>
          <a:ext cx="7967663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4" name="Document" r:id="rId6" imgW="8072537" imgH="1118237" progId="Word.Document.8">
                  <p:embed/>
                </p:oleObj>
              </mc:Choice>
              <mc:Fallback>
                <p:oleObj name="Document" r:id="rId6" imgW="8072537" imgH="1118237" progId="Word.Document.8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" y="3159125"/>
                        <a:ext cx="7967663" cy="1093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8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5071301"/>
              </p:ext>
            </p:extLst>
          </p:nvPr>
        </p:nvGraphicFramePr>
        <p:xfrm>
          <a:off x="304800" y="2825750"/>
          <a:ext cx="8478838" cy="170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9" name="Document" r:id="rId4" imgW="8586618" imgH="1725269" progId="Word.Document.8">
                  <p:embed/>
                </p:oleObj>
              </mc:Choice>
              <mc:Fallback>
                <p:oleObj name="Document" r:id="rId4" imgW="8586618" imgH="1725269" progId="Word.Document.8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825750"/>
                        <a:ext cx="8478838" cy="170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9124982"/>
              </p:ext>
            </p:extLst>
          </p:nvPr>
        </p:nvGraphicFramePr>
        <p:xfrm>
          <a:off x="304800" y="762000"/>
          <a:ext cx="8021638" cy="163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0" name="Document" r:id="rId6" imgW="8129097" imgH="1667988" progId="Word.Document.8">
                  <p:embed/>
                </p:oleObj>
              </mc:Choice>
              <mc:Fallback>
                <p:oleObj name="Document" r:id="rId6" imgW="8129097" imgH="1667988" progId="Word.Document.8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762000"/>
                        <a:ext cx="8021638" cy="163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7772400" cy="838200"/>
          </a:xfrm>
        </p:spPr>
        <p:txBody>
          <a:bodyPr/>
          <a:lstStyle/>
          <a:p>
            <a:pPr algn="l"/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</a:t>
            </a:r>
            <a:r>
              <a:rPr lang="en-US" sz="2200" b="1">
                <a:solidFill>
                  <a:schemeClr val="accent2"/>
                </a:solidFill>
                <a:latin typeface="Garamond" pitchFamily="18" charset="0"/>
              </a:rPr>
              <a:t>11</a:t>
            </a:r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.1 :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228600" y="22098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</a:t>
            </a:r>
            <a:r>
              <a:rPr lang="en-US" sz="2200" b="1">
                <a:solidFill>
                  <a:schemeClr val="accent2"/>
                </a:solidFill>
                <a:latin typeface="Garamond" pitchFamily="18" charset="0"/>
              </a:rPr>
              <a:t>11</a:t>
            </a:r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.2 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</a:rPr>
              <a:t>(porovnávacie kritérium)</a:t>
            </a:r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 :</a:t>
            </a:r>
            <a:endParaRPr lang="sk-SK" sz="2200">
              <a:solidFill>
                <a:schemeClr val="accent2"/>
              </a:solidFill>
            </a:endParaRPr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228600" y="4343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</a:t>
            </a:r>
            <a:r>
              <a:rPr lang="en-US" sz="2200" b="1">
                <a:solidFill>
                  <a:schemeClr val="accent2"/>
                </a:solidFill>
                <a:latin typeface="Garamond" pitchFamily="18" charset="0"/>
              </a:rPr>
              <a:t>11</a:t>
            </a:r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.3 </a:t>
            </a:r>
            <a:r>
              <a:rPr lang="sk-SK" sz="2200">
                <a:solidFill>
                  <a:schemeClr val="accent2"/>
                </a:solidFill>
                <a:latin typeface="Garamond" pitchFamily="18" charset="0"/>
              </a:rPr>
              <a:t>(Abelové kritérium)</a:t>
            </a:r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:</a:t>
            </a:r>
            <a:endParaRPr lang="sk-SK" sz="2200">
              <a:solidFill>
                <a:schemeClr val="accent2"/>
              </a:solidFill>
            </a:endParaRPr>
          </a:p>
        </p:txBody>
      </p:sp>
      <p:graphicFrame>
        <p:nvGraphicFramePr>
          <p:cNvPr id="2458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0497058"/>
              </p:ext>
            </p:extLst>
          </p:nvPr>
        </p:nvGraphicFramePr>
        <p:xfrm>
          <a:off x="298450" y="4953000"/>
          <a:ext cx="8018463" cy="174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1" name="Document" r:id="rId8" imgW="8029667" imgH="1753729" progId="Word.Document.8">
                  <p:embed/>
                </p:oleObj>
              </mc:Choice>
              <mc:Fallback>
                <p:oleObj name="Document" r:id="rId8" imgW="8029667" imgH="1753729" progId="Word.Document.8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450" y="4953000"/>
                        <a:ext cx="8018463" cy="17478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5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4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4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utoUpdateAnimBg="0"/>
      <p:bldP spid="24582" grpId="0" autoUpdateAnimBg="0"/>
      <p:bldP spid="24584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9889718"/>
              </p:ext>
            </p:extLst>
          </p:nvPr>
        </p:nvGraphicFramePr>
        <p:xfrm>
          <a:off x="304800" y="539750"/>
          <a:ext cx="8021638" cy="163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4" name="Document" r:id="rId4" imgW="8129097" imgH="1667988" progId="Word.Document.8">
                  <p:embed/>
                </p:oleObj>
              </mc:Choice>
              <mc:Fallback>
                <p:oleObj name="Document" r:id="rId4" imgW="8129097" imgH="1667988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539750"/>
                        <a:ext cx="8021638" cy="163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6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7772400" cy="838200"/>
          </a:xfrm>
        </p:spPr>
        <p:txBody>
          <a:bodyPr/>
          <a:lstStyle/>
          <a:p>
            <a:pPr algn="l"/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</a:t>
            </a:r>
            <a:r>
              <a:rPr lang="en-US" sz="2200" b="1">
                <a:solidFill>
                  <a:schemeClr val="accent2"/>
                </a:solidFill>
                <a:latin typeface="Garamond" pitchFamily="18" charset="0"/>
              </a:rPr>
              <a:t>11</a:t>
            </a:r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.4 :</a:t>
            </a: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228600" y="17526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</a:t>
            </a:r>
            <a:r>
              <a:rPr lang="en-US" sz="2200" b="1">
                <a:solidFill>
                  <a:schemeClr val="accent2"/>
                </a:solidFill>
                <a:latin typeface="Garamond" pitchFamily="18" charset="0"/>
              </a:rPr>
              <a:t>11</a:t>
            </a:r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.5 :</a:t>
            </a:r>
            <a:endParaRPr lang="sk-SK" sz="2200">
              <a:solidFill>
                <a:schemeClr val="accent2"/>
              </a:solidFill>
            </a:endParaRP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228600" y="3581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</a:t>
            </a:r>
            <a:r>
              <a:rPr lang="en-US" sz="2200" b="1">
                <a:solidFill>
                  <a:schemeClr val="accent2"/>
                </a:solidFill>
                <a:latin typeface="Garamond" pitchFamily="18" charset="0"/>
              </a:rPr>
              <a:t>11</a:t>
            </a:r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.6 :</a:t>
            </a:r>
            <a:endParaRPr lang="sk-SK" sz="2200">
              <a:solidFill>
                <a:schemeClr val="accent2"/>
              </a:solidFill>
            </a:endParaRPr>
          </a:p>
        </p:txBody>
      </p:sp>
      <p:graphicFrame>
        <p:nvGraphicFramePr>
          <p:cNvPr id="286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5904064"/>
              </p:ext>
            </p:extLst>
          </p:nvPr>
        </p:nvGraphicFramePr>
        <p:xfrm>
          <a:off x="304800" y="2247327"/>
          <a:ext cx="8021638" cy="163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5" name="Document" r:id="rId6" imgW="8129097" imgH="1667988" progId="Word.Document.8">
                  <p:embed/>
                </p:oleObj>
              </mc:Choice>
              <mc:Fallback>
                <p:oleObj name="Document" r:id="rId6" imgW="8129097" imgH="1667988" progId="Word.Document.8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247327"/>
                        <a:ext cx="8021638" cy="16351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68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0838995"/>
              </p:ext>
            </p:extLst>
          </p:nvPr>
        </p:nvGraphicFramePr>
        <p:xfrm>
          <a:off x="304800" y="4211638"/>
          <a:ext cx="7910513" cy="199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96" name="Document" r:id="rId8" imgW="8129097" imgH="2058867" progId="Word.Document.8">
                  <p:embed/>
                </p:oleObj>
              </mc:Choice>
              <mc:Fallback>
                <p:oleObj name="Document" r:id="rId8" imgW="8129097" imgH="2058867" progId="Word.Document.8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211638"/>
                        <a:ext cx="7910513" cy="1995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86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utoUpdateAnimBg="0"/>
      <p:bldP spid="28677" grpId="0" autoUpdateAnimBg="0"/>
      <p:bldP spid="28678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0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0042664"/>
              </p:ext>
            </p:extLst>
          </p:nvPr>
        </p:nvGraphicFramePr>
        <p:xfrm>
          <a:off x="304800" y="3435350"/>
          <a:ext cx="8021638" cy="2701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1" name="Document" r:id="rId4" imgW="8129097" imgH="2738671" progId="Word.Document.8">
                  <p:embed/>
                </p:oleObj>
              </mc:Choice>
              <mc:Fallback>
                <p:oleObj name="Document" r:id="rId4" imgW="8129097" imgH="2738671" progId="Word.Document.8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435350"/>
                        <a:ext cx="8021638" cy="2701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69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0310876"/>
              </p:ext>
            </p:extLst>
          </p:nvPr>
        </p:nvGraphicFramePr>
        <p:xfrm>
          <a:off x="304800" y="612849"/>
          <a:ext cx="8021638" cy="2024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2" name="Document" r:id="rId6" imgW="8129097" imgH="2058867" progId="Word.Document.8">
                  <p:embed/>
                </p:oleObj>
              </mc:Choice>
              <mc:Fallback>
                <p:oleObj name="Document" r:id="rId6" imgW="8129097" imgH="2058867" progId="Word.Document.8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12849"/>
                        <a:ext cx="8021638" cy="2024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699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7772400" cy="838200"/>
          </a:xfrm>
        </p:spPr>
        <p:txBody>
          <a:bodyPr/>
          <a:lstStyle/>
          <a:p>
            <a:pPr algn="l"/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</a:t>
            </a:r>
            <a:r>
              <a:rPr lang="en-US" sz="2200" b="1">
                <a:solidFill>
                  <a:schemeClr val="accent2"/>
                </a:solidFill>
                <a:latin typeface="Garamond" pitchFamily="18" charset="0"/>
              </a:rPr>
              <a:t>11</a:t>
            </a:r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.7 :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228600" y="28194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</a:t>
            </a:r>
            <a:r>
              <a:rPr lang="en-US" sz="2200" b="1">
                <a:solidFill>
                  <a:schemeClr val="accent2"/>
                </a:solidFill>
                <a:latin typeface="Garamond" pitchFamily="18" charset="0"/>
              </a:rPr>
              <a:t>11</a:t>
            </a:r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.8 :</a:t>
            </a:r>
            <a:endParaRPr lang="sk-SK" sz="2200">
              <a:solidFill>
                <a:schemeClr val="accent2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autoUpdateAnimBg="0"/>
      <p:bldP spid="29700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0276973"/>
              </p:ext>
            </p:extLst>
          </p:nvPr>
        </p:nvGraphicFramePr>
        <p:xfrm>
          <a:off x="304800" y="602307"/>
          <a:ext cx="8021638" cy="210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5" name="Document" r:id="rId4" imgW="8129097" imgH="2135241" progId="Word.Document.8">
                  <p:embed/>
                </p:oleObj>
              </mc:Choice>
              <mc:Fallback>
                <p:oleObj name="Document" r:id="rId4" imgW="8129097" imgH="213524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602307"/>
                        <a:ext cx="8021638" cy="21066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7772400" cy="838200"/>
          </a:xfrm>
        </p:spPr>
        <p:txBody>
          <a:bodyPr/>
          <a:lstStyle/>
          <a:p>
            <a:pPr algn="l"/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Veta </a:t>
            </a:r>
            <a:r>
              <a:rPr lang="en-US" sz="2200" b="1">
                <a:solidFill>
                  <a:schemeClr val="accent2"/>
                </a:solidFill>
                <a:latin typeface="Garamond" pitchFamily="18" charset="0"/>
              </a:rPr>
              <a:t>11</a:t>
            </a:r>
            <a:r>
              <a:rPr lang="sk-SK" sz="2200" b="1">
                <a:solidFill>
                  <a:schemeClr val="accent2"/>
                </a:solidFill>
                <a:latin typeface="Garamond" pitchFamily="18" charset="0"/>
              </a:rPr>
              <a:t>.9 :</a:t>
            </a:r>
          </a:p>
        </p:txBody>
      </p:sp>
      <p:graphicFrame>
        <p:nvGraphicFramePr>
          <p:cNvPr id="307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6369892"/>
              </p:ext>
            </p:extLst>
          </p:nvPr>
        </p:nvGraphicFramePr>
        <p:xfrm>
          <a:off x="387350" y="2576513"/>
          <a:ext cx="7967663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6" name="Document" r:id="rId6" imgW="8072537" imgH="857771" progId="Word.Document.8">
                  <p:embed/>
                </p:oleObj>
              </mc:Choice>
              <mc:Fallback>
                <p:oleObj name="Document" r:id="rId6" imgW="8072537" imgH="857771" progId="Word.Document.8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7350" y="2576513"/>
                        <a:ext cx="7967663" cy="846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utoUpdateAnimBg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2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3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4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99CCFF"/>
    </a:lt1>
    <a:dk2>
      <a:srgbClr val="000000"/>
    </a:dk2>
    <a:lt2>
      <a:srgbClr val="808080"/>
    </a:lt2>
    <a:accent1>
      <a:srgbClr val="FFCC66"/>
    </a:accent1>
    <a:accent2>
      <a:srgbClr val="0000FF"/>
    </a:accent2>
    <a:accent3>
      <a:srgbClr val="CAE2FF"/>
    </a:accent3>
    <a:accent4>
      <a:srgbClr val="000000"/>
    </a:accent4>
    <a:accent5>
      <a:srgbClr val="FFE2B8"/>
    </a:accent5>
    <a:accent6>
      <a:srgbClr val="0000E7"/>
    </a:accent6>
    <a:hlink>
      <a:srgbClr val="CC00CC"/>
    </a:hlink>
    <a:folHlink>
      <a:srgbClr val="C0C0C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1855</TotalTime>
  <Words>54</Words>
  <Application>Microsoft Office PowerPoint</Application>
  <PresentationFormat>Prezentácia na obrazovke (4:3)</PresentationFormat>
  <Paragraphs>11</Paragraphs>
  <Slides>6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3</vt:i4>
      </vt:variant>
      <vt:variant>
        <vt:lpstr>Nadpisy snímok</vt:lpstr>
      </vt:variant>
      <vt:variant>
        <vt:i4>6</vt:i4>
      </vt:variant>
    </vt:vector>
  </HeadingPairs>
  <TitlesOfParts>
    <vt:vector size="12" baseType="lpstr">
      <vt:lpstr>Garamond</vt:lpstr>
      <vt:lpstr>Times New Roman</vt:lpstr>
      <vt:lpstr>Výchozí návrh</vt:lpstr>
      <vt:lpstr>Dokument</vt:lpstr>
      <vt:lpstr>Document</vt:lpstr>
      <vt:lpstr>Dokument programu Microsoft Word 97 - 2003</vt:lpstr>
      <vt:lpstr>11. Absolútne sumovateľné postupnosti a ich vlastnosti</vt:lpstr>
      <vt:lpstr>Prezentácia programu PowerPoint</vt:lpstr>
      <vt:lpstr>Veta 11.1 :</vt:lpstr>
      <vt:lpstr>Veta 11.4 :</vt:lpstr>
      <vt:lpstr>Veta 11.7 :</vt:lpstr>
      <vt:lpstr>Veta 11.9 :</vt:lpstr>
    </vt:vector>
  </TitlesOfParts>
  <Company>PF KU Ružomberok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11.Absolútne konvergentné rady</dc:title>
  <dc:creator>RNDr. Štefan Tkačik</dc:creator>
  <cp:lastModifiedBy>ST</cp:lastModifiedBy>
  <cp:revision>58</cp:revision>
  <dcterms:created xsi:type="dcterms:W3CDTF">2003-09-06T16:18:39Z</dcterms:created>
  <dcterms:modified xsi:type="dcterms:W3CDTF">2014-09-10T08:23:02Z</dcterms:modified>
</cp:coreProperties>
</file>