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6" r:id="rId3"/>
    <p:sldId id="277" r:id="rId4"/>
  </p:sldIdLst>
  <p:sldSz cx="9144000" cy="6858000" type="screen4x3"/>
  <p:notesSz cx="7099300" cy="102346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F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9ADA8-D273-4FC7-AA2C-99AEE2BC019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6FE26-CB71-485C-AF55-CBC5752EC33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89CDE-70E3-4E4C-8347-0A77E3CB176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5ABC4-C78F-4EC1-850A-EA0C0E2C9C0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0BBA5-D66E-4177-8BD0-173426FA853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BA65A-0970-4304-8158-1F36832C955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77333-07FE-48D1-9454-819C06CEEC2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31968-860F-4F42-BE1F-CD95981FD09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5CC8A-E6D9-41ED-8CE9-60AAA246B38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36C0C-AB2C-40F4-84CD-7E057FCDDDC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970CD-BD56-456B-BA16-D0F151497B6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052756-5F39-41B6-B2C6-C2D4CCE09BBB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Dokument_programu_Microsoft_Word_97_-_20032.doc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5.doc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Dokument_programu_Microsoft_Word_97_-_20034.doc"/><Relationship Id="rId5" Type="http://schemas.openxmlformats.org/officeDocument/2006/relationships/image" Target="../media/image3.emf"/><Relationship Id="rId4" Type="http://schemas.openxmlformats.org/officeDocument/2006/relationships/oleObject" Target="../embeddings/Dokument_programu_Microsoft_Word_97_-_20033.doc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e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Word_97_-_20037.doc"/><Relationship Id="rId5" Type="http://schemas.openxmlformats.org/officeDocument/2006/relationships/image" Target="../media/image6.emf"/><Relationship Id="rId4" Type="http://schemas.openxmlformats.org/officeDocument/2006/relationships/oleObject" Target="../embeddings/Dokument_programu_Microsoft_Word_97_-_20036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"/>
            <a:ext cx="7772400" cy="762000"/>
          </a:xfrm>
        </p:spPr>
        <p:txBody>
          <a:bodyPr/>
          <a:lstStyle/>
          <a:p>
            <a:r>
              <a:rPr lang="sk-SK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sk-SK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Relatívne </a:t>
            </a:r>
            <a:r>
              <a:rPr lang="sk-SK" sz="2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sumovateľné</a:t>
            </a:r>
            <a:r>
              <a:rPr lang="sk-SK" sz="2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postupnosti </a:t>
            </a:r>
            <a:r>
              <a:rPr lang="sk-SK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 kritéria </a:t>
            </a:r>
            <a:r>
              <a:rPr lang="sk-SK" sz="2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sumovateľnosti</a:t>
            </a:r>
            <a:endParaRPr lang="sk-SK" sz="2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8600" y="50323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12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725225"/>
              </p:ext>
            </p:extLst>
          </p:nvPr>
        </p:nvGraphicFramePr>
        <p:xfrm>
          <a:off x="546100" y="1108075"/>
          <a:ext cx="7697788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Document" r:id="rId3" imgW="7797665" imgH="2060308" progId="Word.Document.8">
                  <p:embed/>
                </p:oleObj>
              </mc:Choice>
              <mc:Fallback>
                <p:oleObj name="Document" r:id="rId3" imgW="7797665" imgH="2060308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1108075"/>
                        <a:ext cx="7697788" cy="203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8600" y="518318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12.1 :</a:t>
            </a: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05356"/>
              </p:ext>
            </p:extLst>
          </p:nvPr>
        </p:nvGraphicFramePr>
        <p:xfrm>
          <a:off x="304800" y="5949950"/>
          <a:ext cx="78327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5" imgW="8058848" imgH="1105628" progId="Word.Document.8">
                  <p:embed/>
                </p:oleObj>
              </mc:Choice>
              <mc:Fallback>
                <p:oleObj name="Document" r:id="rId5" imgW="8058848" imgH="1105628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949950"/>
                        <a:ext cx="783272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6" grpId="0" autoUpdateAnimBg="0"/>
      <p:bldP spid="337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629111"/>
              </p:ext>
            </p:extLst>
          </p:nvPr>
        </p:nvGraphicFramePr>
        <p:xfrm>
          <a:off x="298450" y="457200"/>
          <a:ext cx="8018463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Document" r:id="rId4" imgW="8029667" imgH="1791917" progId="Word.Document.8">
                  <p:embed/>
                </p:oleObj>
              </mc:Choice>
              <mc:Fallback>
                <p:oleObj name="Document" r:id="rId4" imgW="8029667" imgH="179191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457200"/>
                        <a:ext cx="8018463" cy="177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609600"/>
          </a:xfrm>
        </p:spPr>
        <p:txBody>
          <a:bodyPr/>
          <a:lstStyle/>
          <a:p>
            <a:pPr algn="l"/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12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28600" y="2133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12.2 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(Leibnitzové kritérium)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:</a:t>
            </a: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978550"/>
              </p:ext>
            </p:extLst>
          </p:nvPr>
        </p:nvGraphicFramePr>
        <p:xfrm>
          <a:off x="304800" y="2663825"/>
          <a:ext cx="7924800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Document" r:id="rId6" imgW="8029667" imgH="1685641" progId="Word.Document.8">
                  <p:embed/>
                </p:oleObj>
              </mc:Choice>
              <mc:Fallback>
                <p:oleObj name="Document" r:id="rId6" imgW="8029667" imgH="1685641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63825"/>
                        <a:ext cx="7924800" cy="165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28600" y="4191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12.3 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(</a:t>
            </a:r>
            <a:r>
              <a:rPr lang="en-US" sz="2200">
                <a:solidFill>
                  <a:schemeClr val="accent2"/>
                </a:solidFill>
                <a:latin typeface="Garamond" pitchFamily="18" charset="0"/>
              </a:rPr>
              <a:t>Cauch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yho odmocninové kritérium)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332240"/>
              </p:ext>
            </p:extLst>
          </p:nvPr>
        </p:nvGraphicFramePr>
        <p:xfrm>
          <a:off x="79375" y="4797425"/>
          <a:ext cx="9051925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Document" r:id="rId8" imgW="9193643" imgH="1959436" progId="Word.Document.8">
                  <p:embed/>
                </p:oleObj>
              </mc:Choice>
              <mc:Fallback>
                <p:oleObj name="Document" r:id="rId8" imgW="9193643" imgH="1959436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4797425"/>
                        <a:ext cx="9051925" cy="193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51" grpId="0" autoUpdateAnimBg="0"/>
      <p:bldP spid="317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12896"/>
              </p:ext>
            </p:extLst>
          </p:nvPr>
        </p:nvGraphicFramePr>
        <p:xfrm>
          <a:off x="-252536" y="688975"/>
          <a:ext cx="93424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Document" r:id="rId4" imgW="8839155" imgH="2482889" progId="Word.Document.8">
                  <p:embed/>
                </p:oleObj>
              </mc:Choice>
              <mc:Fallback>
                <p:oleObj name="Document" r:id="rId4" imgW="8839155" imgH="2482889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536" y="688975"/>
                        <a:ext cx="9342438" cy="2624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772400" cy="838200"/>
          </a:xfrm>
        </p:spPr>
        <p:txBody>
          <a:bodyPr/>
          <a:lstStyle/>
          <a:p>
            <a:pPr algn="l"/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12.4 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(D</a:t>
            </a:r>
            <a:r>
              <a:rPr lang="en-US" sz="2200">
                <a:solidFill>
                  <a:schemeClr val="accent2"/>
                </a:solidFill>
                <a:latin typeface="Garamond" pitchFamily="18" charset="0"/>
                <a:cs typeface="Arial" charset="0"/>
              </a:rPr>
              <a:t>’Alember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Arial" charset="0"/>
              </a:rPr>
              <a:t>tovo podielové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 kritérium)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 :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28600" y="3166864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 dirty="0">
                <a:solidFill>
                  <a:schemeClr val="accent2"/>
                </a:solidFill>
                <a:latin typeface="Garamond" pitchFamily="18" charset="0"/>
              </a:rPr>
              <a:t>Veta 12.5 </a:t>
            </a:r>
            <a:r>
              <a:rPr lang="sk-SK" sz="2200" dirty="0">
                <a:solidFill>
                  <a:schemeClr val="accent2"/>
                </a:solidFill>
                <a:latin typeface="Garamond" pitchFamily="18" charset="0"/>
              </a:rPr>
              <a:t>(</a:t>
            </a:r>
            <a:r>
              <a:rPr lang="sk-SK" sz="2200" dirty="0" err="1">
                <a:solidFill>
                  <a:schemeClr val="accent2"/>
                </a:solidFill>
                <a:latin typeface="Garamond" pitchFamily="18" charset="0"/>
              </a:rPr>
              <a:t>Riemannova</a:t>
            </a:r>
            <a:r>
              <a:rPr lang="sk-SK" sz="2200" dirty="0">
                <a:solidFill>
                  <a:schemeClr val="accent2"/>
                </a:solidFill>
                <a:latin typeface="Garamond" pitchFamily="18" charset="0"/>
              </a:rPr>
              <a:t> veta)</a:t>
            </a:r>
            <a:r>
              <a:rPr lang="sk-SK" sz="22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407350"/>
              </p:ext>
            </p:extLst>
          </p:nvPr>
        </p:nvGraphicFramePr>
        <p:xfrm>
          <a:off x="304800" y="3856038"/>
          <a:ext cx="7924800" cy="172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Document" r:id="rId6" imgW="8029667" imgH="1753729" progId="Word.Document.8">
                  <p:embed/>
                </p:oleObj>
              </mc:Choice>
              <mc:Fallback>
                <p:oleObj name="Document" r:id="rId6" imgW="8029667" imgH="1753729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56038"/>
                        <a:ext cx="7924800" cy="172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49</Words>
  <Application>Microsoft Office PowerPoint</Application>
  <PresentationFormat>Prezentácia na obrazovke (4:3)</PresentationFormat>
  <Paragraphs>8</Paragraphs>
  <Slides>3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8" baseType="lpstr">
      <vt:lpstr>Arial</vt:lpstr>
      <vt:lpstr>Garamond</vt:lpstr>
      <vt:lpstr>Times New Roman</vt:lpstr>
      <vt:lpstr>Výchozí návrh</vt:lpstr>
      <vt:lpstr>Dokument programu Microsoft Word 97 - 2003</vt:lpstr>
      <vt:lpstr>12. Relatívne sumovateľné postupnosti a kritéria sumovateľnosti</vt:lpstr>
      <vt:lpstr>Definícia 12.2 :</vt:lpstr>
      <vt:lpstr>Veta 12.4 (D’Alembertovo podielové kritérium) :</vt:lpstr>
    </vt:vector>
  </TitlesOfParts>
  <Company>PF KU Ružomberok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12.Relatívne konvergentné rady</dc:title>
  <dc:creator>RNDr. Štefan Tkačik</dc:creator>
  <cp:lastModifiedBy>ST</cp:lastModifiedBy>
  <cp:revision>55</cp:revision>
  <dcterms:created xsi:type="dcterms:W3CDTF">2003-09-06T16:18:39Z</dcterms:created>
  <dcterms:modified xsi:type="dcterms:W3CDTF">2014-09-17T10:57:17Z</dcterms:modified>
</cp:coreProperties>
</file>