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e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EFE13-5EEE-4346-B319-A08B3E2861D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A7730-5DAD-4E98-868D-B9B9EDC90340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69E9C-9A15-4391-AE5E-DA7C02B5205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2F952-9C32-4B20-9803-B4194BD5704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0504-FC18-478D-AA8C-E095907F51D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4A6E6-A362-4161-A39C-6856D6E270E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0575B-849A-4A40-AFEC-6A37F8D2D40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A1447-C83E-4865-BAA0-245131C81A2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FA8D5-05EF-4DD9-8FA6-21427B026F3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D1154-26A4-4661-AA68-C4D55F7C2E9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DC37E-6AEE-45E8-8E96-7980A5AD0DC7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398C07-8BF2-4B87-B56A-CF3CA780ADD5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1.wmf"/><Relationship Id="rId4" Type="http://schemas.openxmlformats.org/officeDocument/2006/relationships/oleObject" Target="../embeddings/Dokument_programu_Microsoft_Word_97_-_20031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w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Dokument_programu_Microsoft_Word_97_-_20033.doc"/><Relationship Id="rId5" Type="http://schemas.openxmlformats.org/officeDocument/2006/relationships/image" Target="../media/image2.wmf"/><Relationship Id="rId4" Type="http://schemas.openxmlformats.org/officeDocument/2006/relationships/oleObject" Target="../embeddings/Dokument_programu_Microsoft_Word_97_-_20032.doc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Word_97_-_20036.doc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wmf"/><Relationship Id="rId12" Type="http://schemas.openxmlformats.org/officeDocument/2006/relationships/oleObject" Target="../embeddings/Dokument_programu_Microsoft_Word_97_-_20038.doc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Dokument_programu_Microsoft_Word_97_-_20035.doc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Dokument_programu_Microsoft_Word_97_-_20037.doc"/><Relationship Id="rId4" Type="http://schemas.openxmlformats.org/officeDocument/2006/relationships/oleObject" Target="../embeddings/Dokument_programu_Microsoft_Word_97_-_20034.doc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8001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Meno</a:t>
            </a:r>
            <a:r>
              <a:rPr lang="sk-SK" sz="200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sk-SK" sz="2000">
                <a:cs typeface="Times New Roman" pitchFamily="18" charset="0"/>
              </a:rPr>
              <a:t>(jedinečný názov) je každé slovo, ktoré označuje len jediný predmet, živú bytosť, vec, udalosť, číslo a pod.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Všeobecný názov</a:t>
            </a:r>
            <a:r>
              <a:rPr lang="sk-SK" sz="2000">
                <a:cs typeface="Times New Roman" pitchFamily="18" charset="0"/>
              </a:rPr>
              <a:t> označuje viac ako jeden predmet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Premenná</a:t>
            </a:r>
            <a:r>
              <a:rPr lang="sk-SK" sz="2000">
                <a:cs typeface="Times New Roman" pitchFamily="18" charset="0"/>
              </a:rPr>
              <a:t> je výraz, ktorému možno priradzovať určité hodnoty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sk-SK" sz="2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1. Logika, výrokový počet, dôkazy, množiny a operácie s nimi.</a:t>
            </a:r>
            <a:br>
              <a:rPr lang="sk-SK" sz="2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endParaRPr lang="sk-SK" sz="2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2514600" cy="685800"/>
          </a:xfrm>
        </p:spPr>
        <p:txBody>
          <a:bodyPr lIns="198000"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sk-SK" sz="24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1.1</a:t>
            </a:r>
            <a:r>
              <a:rPr lang="sk-SK" sz="2400">
                <a:latin typeface="Garamond" pitchFamily="18" charset="0"/>
                <a:cs typeface="Times New Roman" pitchFamily="18" charset="0"/>
              </a:rPr>
              <a:t> :</a:t>
            </a:r>
            <a:endParaRPr lang="sk-SK" sz="2400">
              <a:latin typeface="Garamond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endParaRPr lang="sk-SK" sz="2400">
              <a:latin typeface="Garamond" pitchFamily="18" charset="0"/>
            </a:endParaRPr>
          </a:p>
          <a:p>
            <a:pPr algn="just">
              <a:lnSpc>
                <a:spcPct val="150000"/>
              </a:lnSpc>
              <a:buFontTx/>
              <a:buNone/>
            </a:pPr>
            <a:endParaRPr lang="sk-SK" sz="200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81000" y="4267200"/>
            <a:ext cx="845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8000"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</a:pPr>
            <a:r>
              <a:rPr lang="sk-SK" sz="2000" b="1">
                <a:latin typeface="Garamond" pitchFamily="18" charset="0"/>
              </a:rPr>
              <a:t>	</a:t>
            </a:r>
            <a:endParaRPr lang="sk-SK" sz="200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4056063"/>
            <a:ext cx="2106613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k-SK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1.</a:t>
            </a:r>
            <a:r>
              <a:rPr lang="sk-SK" b="1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  <a:endParaRPr lang="sk-SK" sz="22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838200" y="4343400"/>
            <a:ext cx="8077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Výrok</a:t>
            </a:r>
            <a:r>
              <a:rPr lang="sk-SK" sz="2000">
                <a:cs typeface="Times New Roman" pitchFamily="18" charset="0"/>
              </a:rPr>
              <a:t> (propozícia) j</a:t>
            </a:r>
            <a:r>
              <a:rPr lang="sk-SK" sz="2000"/>
              <a:t>e</a:t>
            </a:r>
            <a:r>
              <a:rPr lang="sk-SK" sz="2000">
                <a:cs typeface="Times New Roman" pitchFamily="18" charset="0"/>
              </a:rPr>
              <a:t> gramatická veta, o ktorej má zmysel hovoriť, či je pravdivá alebo nepravdivá.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</a:pP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Predikát</a:t>
            </a:r>
            <a:r>
              <a:rPr lang="sk-SK" sz="2000">
                <a:cs typeface="Times New Roman" pitchFamily="18" charset="0"/>
              </a:rPr>
              <a:t> je výrok, z ktorého na jednom alebo viacerých miestach odstránime mená.</a:t>
            </a:r>
            <a:endParaRPr lang="sk-SK" sz="2000">
              <a:latin typeface="Garamond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  <p:bldP spid="2050" grpId="0" autoUpdateAnimBg="0"/>
      <p:bldP spid="2051" grpId="0" build="p" autoUpdateAnimBg="0"/>
      <p:bldP spid="2054" grpId="0" autoUpdateAnimBg="0"/>
      <p:bldP spid="2055" grpId="0" autoUpdateAnimBg="0"/>
      <p:bldP spid="20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5029200"/>
            <a:ext cx="8153400" cy="1371600"/>
          </a:xfrm>
        </p:spPr>
        <p:txBody>
          <a:bodyPr lIns="378000"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Existenčný v</a:t>
            </a: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ýrok</a:t>
            </a:r>
            <a:r>
              <a:rPr lang="sk-SK" sz="2000">
                <a:cs typeface="Times New Roman" pitchFamily="18" charset="0"/>
              </a:rPr>
              <a:t> </a:t>
            </a:r>
            <a:endParaRPr lang="sk-SK" sz="2000"/>
          </a:p>
          <a:p>
            <a:pPr algn="just">
              <a:lnSpc>
                <a:spcPct val="150000"/>
              </a:lnSpc>
              <a:buFontTx/>
              <a:buNone/>
            </a:pP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Všeobecný výrok</a:t>
            </a:r>
            <a:endParaRPr lang="sk-SK" sz="2000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295400" y="3429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98450" y="1150938"/>
          <a:ext cx="8288338" cy="326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Dokument" r:id="rId4" imgW="8338320" imgH="3404880" progId="Word.Document.8">
                  <p:embed/>
                </p:oleObj>
              </mc:Choice>
              <mc:Fallback>
                <p:oleObj name="Dokument" r:id="rId4" imgW="8338320" imgH="340488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1150938"/>
                        <a:ext cx="8288338" cy="326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pPr algn="l"/>
            <a:r>
              <a:rPr lang="sk-SK" sz="24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1.</a:t>
            </a:r>
            <a:r>
              <a:rPr lang="sk-SK" sz="2400" b="1">
                <a:solidFill>
                  <a:srgbClr val="FF0000"/>
                </a:solidFill>
                <a:latin typeface="Garamond" pitchFamily="18" charset="0"/>
              </a:rPr>
              <a:t>3</a:t>
            </a:r>
            <a:r>
              <a:rPr lang="sk-SK" sz="240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6" grpId="0" autoUpdateAnimBg="0"/>
      <p:bldP spid="41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458200" cy="3276600"/>
          </a:xfrm>
        </p:spPr>
        <p:txBody>
          <a:bodyPr lIns="198000"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sk-SK" sz="2000" b="1">
                <a:latin typeface="Garamond" pitchFamily="18" charset="0"/>
              </a:rPr>
              <a:t>	</a:t>
            </a:r>
            <a:endParaRPr lang="sk-SK" sz="200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4267200"/>
            <a:ext cx="8458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8000"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</a:pPr>
            <a:r>
              <a:rPr lang="sk-SK" sz="2000" b="1">
                <a:latin typeface="Garamond" pitchFamily="18" charset="0"/>
              </a:rPr>
              <a:t>	</a:t>
            </a: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Množina</a:t>
            </a:r>
            <a:r>
              <a:rPr lang="sk-SK" sz="2000">
                <a:cs typeface="Times New Roman" pitchFamily="18" charset="0"/>
              </a:rPr>
              <a:t> je súhrn objektov, ktorý považujeme za entitu (jeden celok) Objekty z tohto súboru sa nazývajú </a:t>
            </a: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prvky</a:t>
            </a:r>
            <a:r>
              <a:rPr lang="sk-SK" sz="2000">
                <a:cs typeface="Times New Roman" pitchFamily="18" charset="0"/>
              </a:rPr>
              <a:t> alebo elementy </a:t>
            </a:r>
            <a:r>
              <a:rPr lang="sk-SK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množiny</a:t>
            </a:r>
            <a:r>
              <a:rPr lang="sk-SK" sz="2000">
                <a:cs typeface="Times New Roman" pitchFamily="18" charset="0"/>
              </a:rPr>
              <a:t>. Vzťah prvku k danej množine označujeme</a:t>
            </a:r>
            <a:endParaRPr lang="sk-SK" sz="20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95400" y="3429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  <a:t>Typy matematických dôkazov :</a:t>
            </a:r>
            <a:br>
              <a:rPr lang="sk-SK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Times New Roman" pitchFamily="18" charset="0"/>
              </a:rPr>
            </a:br>
            <a:endParaRPr lang="sk-SK" sz="2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520825" y="1393825"/>
          <a:ext cx="6084888" cy="272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kument" r:id="rId4" imgW="6122520" imgH="3070800" progId="Word.Document.8">
                  <p:embed/>
                </p:oleObj>
              </mc:Choice>
              <mc:Fallback>
                <p:oleObj name="Dokument" r:id="rId4" imgW="6122520" imgH="3070800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1393825"/>
                        <a:ext cx="6084888" cy="272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4535488" y="5430838"/>
          <a:ext cx="312737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Dokument" r:id="rId6" imgW="3133080" imgH="525240" progId="Word.Document.8">
                  <p:embed/>
                </p:oleObj>
              </mc:Choice>
              <mc:Fallback>
                <p:oleObj name="Dokument" r:id="rId6" imgW="3133080" imgH="525240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5488" y="5430838"/>
                        <a:ext cx="3127375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 advAuto="5000"/>
      <p:bldP spid="5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3000"/>
          </a:xfrm>
        </p:spPr>
        <p:txBody>
          <a:bodyPr/>
          <a:lstStyle/>
          <a:p>
            <a:pPr algn="l"/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1.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4</a:t>
            </a:r>
            <a:r>
              <a:rPr lang="sk-SK" sz="220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136650" y="838200"/>
          <a:ext cx="76200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Document" r:id="rId4" imgW="7627680" imgH="1095480" progId="Word.Document.8">
                  <p:embed/>
                </p:oleObj>
              </mc:Choice>
              <mc:Fallback>
                <p:oleObj name="Document" r:id="rId4" imgW="7627680" imgH="1095480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838200"/>
                        <a:ext cx="762000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684213" y="1890713"/>
          <a:ext cx="7932737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Dokument" r:id="rId6" imgW="7585200" imgH="1411920" progId="Word.Document.8">
                  <p:embed/>
                </p:oleObj>
              </mc:Choice>
              <mc:Fallback>
                <p:oleObj name="Dokument" r:id="rId6" imgW="7585200" imgH="1411920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890713"/>
                        <a:ext cx="7932737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1143000" y="3522663"/>
          <a:ext cx="79613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Dokument" r:id="rId8" imgW="7956720" imgH="438120" progId="Word.Document.8">
                  <p:embed/>
                </p:oleObj>
              </mc:Choice>
              <mc:Fallback>
                <p:oleObj name="Dokument" r:id="rId8" imgW="7956720" imgH="438120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22663"/>
                        <a:ext cx="7961313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1150938" y="4233863"/>
          <a:ext cx="766286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Dokument" r:id="rId10" imgW="7708320" imgH="795600" progId="Word.Document.8">
                  <p:embed/>
                </p:oleObj>
              </mc:Choice>
              <mc:Fallback>
                <p:oleObj name="Dokument" r:id="rId10" imgW="7708320" imgH="7956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4233863"/>
                        <a:ext cx="7662862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424019"/>
              </p:ext>
            </p:extLst>
          </p:nvPr>
        </p:nvGraphicFramePr>
        <p:xfrm>
          <a:off x="1147763" y="5353050"/>
          <a:ext cx="761365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Document" r:id="rId12" imgW="7669775" imgH="973774" progId="Word.Document.8">
                  <p:embed/>
                </p:oleObj>
              </mc:Choice>
              <mc:Fallback>
                <p:oleObj name="Document" r:id="rId12" imgW="7669775" imgH="973774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5353050"/>
                        <a:ext cx="761365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64</Words>
  <Application>Microsoft Office PowerPoint</Application>
  <PresentationFormat>Prezentácia na obrazovke (4:3)</PresentationFormat>
  <Paragraphs>16</Paragraphs>
  <Slides>4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Garamond</vt:lpstr>
      <vt:lpstr>Times New Roman</vt:lpstr>
      <vt:lpstr>Výchozí návrh</vt:lpstr>
      <vt:lpstr>Dokument</vt:lpstr>
      <vt:lpstr>Dokument programu Microsoft Word 97 - 2003</vt:lpstr>
      <vt:lpstr>1. Logika, výrokový počet, dôkazy, množiny a operácie s nimi. </vt:lpstr>
      <vt:lpstr>Definícia 1.3 :</vt:lpstr>
      <vt:lpstr>Typy matematických dôkazov : </vt:lpstr>
      <vt:lpstr>Definícia 1.4 :</vt:lpstr>
    </vt:vector>
  </TitlesOfParts>
  <Company>PF KU Ružomberok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Logika, výrokový počet, dôkazy, množiny a operácie s nimi.</dc:title>
  <dc:creator>RNDr. Štefan Tkačik</dc:creator>
  <cp:lastModifiedBy>ST</cp:lastModifiedBy>
  <cp:revision>12</cp:revision>
  <dcterms:created xsi:type="dcterms:W3CDTF">2003-09-06T16:18:39Z</dcterms:created>
  <dcterms:modified xsi:type="dcterms:W3CDTF">2017-09-19T07:29:05Z</dcterms:modified>
</cp:coreProperties>
</file>