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3" r:id="rId5"/>
    <p:sldId id="264" r:id="rId6"/>
    <p:sldId id="266" r:id="rId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F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3CA99-5215-4D5C-9704-FB29C2235A2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87C4E-F33F-4AFB-9685-6254046B228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EF1D2-8639-45D9-A8AE-54461B866E2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F64F3-28AA-49DE-8623-19BFDFE984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C64F1-7D8F-4DD0-B8CB-A8A3EA93D2C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CFFA9-84A1-4E35-8783-056ED07CFDE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C87E3-581D-4147-87DA-817D7DDCA6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9CF8-1883-4697-8536-DBF02AB3832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8A03A-3CBB-4BF5-8785-3A1A00AD3AE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95E19-559A-4FBC-9E24-864EEB0901C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80A6-7C8F-4C3A-B0DF-524C2C77034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274FDE9-A163-4729-845C-4CD796550D3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Dokument_programu_Microsoft_Word_97_-_20032.doc"/><Relationship Id="rId5" Type="http://schemas.openxmlformats.org/officeDocument/2006/relationships/image" Target="../media/image1.emf"/><Relationship Id="rId4" Type="http://schemas.openxmlformats.org/officeDocument/2006/relationships/oleObject" Target="../embeddings/Dokument_programu_Microsoft_Word_97_-_2003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Word_97_-_20035.doc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Dokument_programu_Microsoft_Word_97_-_20034.doc"/><Relationship Id="rId11" Type="http://schemas.openxmlformats.org/officeDocument/2006/relationships/image" Target="../media/image6.emf"/><Relationship Id="rId5" Type="http://schemas.openxmlformats.org/officeDocument/2006/relationships/image" Target="../media/image3.wmf"/><Relationship Id="rId10" Type="http://schemas.openxmlformats.org/officeDocument/2006/relationships/oleObject" Target="../embeddings/Dokument_programu_Microsoft_Word_97_-_20036.doc"/><Relationship Id="rId4" Type="http://schemas.openxmlformats.org/officeDocument/2006/relationships/oleObject" Target="../embeddings/Dokument_programu_Microsoft_Word_97_-_20033.doc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Word_97_-_20039.doc"/><Relationship Id="rId13" Type="http://schemas.openxmlformats.org/officeDocument/2006/relationships/image" Target="../media/image11.e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emf"/><Relationship Id="rId12" Type="http://schemas.openxmlformats.org/officeDocument/2006/relationships/oleObject" Target="../embeddings/Dokument_programu_Microsoft_Word_97_-_200311.doc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Dokument_programu_Microsoft_Word_97_-_20038.doc"/><Relationship Id="rId11" Type="http://schemas.openxmlformats.org/officeDocument/2006/relationships/image" Target="../media/image10.wmf"/><Relationship Id="rId5" Type="http://schemas.openxmlformats.org/officeDocument/2006/relationships/image" Target="../media/image7.emf"/><Relationship Id="rId15" Type="http://schemas.openxmlformats.org/officeDocument/2006/relationships/image" Target="../media/image12.emf"/><Relationship Id="rId10" Type="http://schemas.openxmlformats.org/officeDocument/2006/relationships/oleObject" Target="../embeddings/Dokument_programu_Microsoft_Word_97_-_200310.doc"/><Relationship Id="rId4" Type="http://schemas.openxmlformats.org/officeDocument/2006/relationships/oleObject" Target="../embeddings/Dokument_programu_Microsoft_Word_97_-_20037.doc"/><Relationship Id="rId9" Type="http://schemas.openxmlformats.org/officeDocument/2006/relationships/image" Target="../media/image9.emf"/><Relationship Id="rId14" Type="http://schemas.openxmlformats.org/officeDocument/2006/relationships/oleObject" Target="../embeddings/Dokument_programu_Microsoft_Word_97_-_200312.doc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Word_97_-_200315.doc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4.emf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Dokument_programu_Microsoft_Word_97_-_200314.doc"/><Relationship Id="rId5" Type="http://schemas.openxmlformats.org/officeDocument/2006/relationships/image" Target="../media/image13.emf"/><Relationship Id="rId4" Type="http://schemas.openxmlformats.org/officeDocument/2006/relationships/oleObject" Target="../embeddings/Dokument_programu_Microsoft_Word_97_-_200313.doc"/><Relationship Id="rId9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Word_97_-_200318.doc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e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Dokument_programu_Microsoft_Word_97_-_200317.doc"/><Relationship Id="rId5" Type="http://schemas.openxmlformats.org/officeDocument/2006/relationships/image" Target="../media/image16.emf"/><Relationship Id="rId4" Type="http://schemas.openxmlformats.org/officeDocument/2006/relationships/oleObject" Target="../embeddings/Dokument_programu_Microsoft_Word_97_-_200316.doc"/><Relationship Id="rId9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9.emf"/><Relationship Id="rId4" Type="http://schemas.openxmlformats.org/officeDocument/2006/relationships/oleObject" Target="../embeddings/Dokument_programu_Microsoft_Word_97_-_20031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ECFF"/>
            </a:gs>
            <a:gs pos="100000">
              <a:srgbClr val="9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685800" y="777875"/>
          <a:ext cx="7978775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8116268" imgH="2657220" progId="Word.Document.8">
                  <p:embed/>
                </p:oleObj>
              </mc:Choice>
              <mc:Fallback>
                <p:oleObj name="Document" r:id="rId4" imgW="8116268" imgH="265722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77875"/>
                        <a:ext cx="7978775" cy="2605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Binomická veta a súčty radov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286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8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1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52400" y="2971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8.1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304800" y="3425825"/>
          <a:ext cx="8801100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kument" r:id="rId6" imgW="8805600" imgH="4533840" progId="Word.Document.8">
                  <p:embed/>
                </p:oleObj>
              </mc:Choice>
              <mc:Fallback>
                <p:oleObj name="Dokument" r:id="rId6" imgW="8805600" imgH="453384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5825"/>
                        <a:ext cx="8801100" cy="453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63" grpId="0" autoUpdateAnimBg="0"/>
      <p:bldP spid="20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98450" y="533400"/>
          <a:ext cx="811688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Dokument" r:id="rId4" imgW="7911000" imgH="455400" progId="Word.Document.8">
                  <p:embed/>
                </p:oleObj>
              </mc:Choice>
              <mc:Fallback>
                <p:oleObj name="Dokument" r:id="rId4" imgW="7911000" imgH="4554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533400"/>
                        <a:ext cx="8116888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8.2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228600" y="685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8.3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8221" name="Object 29"/>
          <p:cNvGraphicFramePr>
            <a:graphicFrameLocks noChangeAspect="1"/>
          </p:cNvGraphicFramePr>
          <p:nvPr/>
        </p:nvGraphicFramePr>
        <p:xfrm>
          <a:off x="298450" y="1143000"/>
          <a:ext cx="78898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Dokument" r:id="rId6" imgW="7901280" imgH="869760" progId="Word.Document.8">
                  <p:embed/>
                </p:oleObj>
              </mc:Choice>
              <mc:Fallback>
                <p:oleObj name="Dokument" r:id="rId6" imgW="7901280" imgH="869760" progId="Word.Documen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1143000"/>
                        <a:ext cx="788987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228600" y="1524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8.4 </a:t>
            </a:r>
            <a:r>
              <a:rPr lang="sk-SK" sz="2200" b="1">
                <a:latin typeface="Garamond" pitchFamily="18" charset="0"/>
              </a:rPr>
              <a:t>(Binomická veta)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8223" name="Object 31"/>
          <p:cNvGraphicFramePr>
            <a:graphicFrameLocks noChangeAspect="1"/>
          </p:cNvGraphicFramePr>
          <p:nvPr/>
        </p:nvGraphicFramePr>
        <p:xfrm>
          <a:off x="298450" y="2286000"/>
          <a:ext cx="7777163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Dokument" r:id="rId8" imgW="7777440" imgH="1307880" progId="Word.Document.8">
                  <p:embed/>
                </p:oleObj>
              </mc:Choice>
              <mc:Fallback>
                <p:oleObj name="Dokument" r:id="rId8" imgW="7777440" imgH="1307880" progId="Word.Document.8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2286000"/>
                        <a:ext cx="7777163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228600" y="3276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8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822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02326"/>
              </p:ext>
            </p:extLst>
          </p:nvPr>
        </p:nvGraphicFramePr>
        <p:xfrm>
          <a:off x="647700" y="3873500"/>
          <a:ext cx="7540625" cy="302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Document" r:id="rId10" imgW="6943506" imgH="2779740" progId="Word.Document.8">
                  <p:embed/>
                </p:oleObj>
              </mc:Choice>
              <mc:Fallback>
                <p:oleObj name="Document" r:id="rId10" imgW="6943506" imgH="2779740" progId="Word.Document.8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3873500"/>
                        <a:ext cx="7540625" cy="30269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20" grpId="0" autoUpdateAnimBg="0"/>
      <p:bldP spid="8222" grpId="0" autoUpdateAnimBg="0"/>
      <p:bldP spid="82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8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2 </a:t>
            </a:r>
            <a:r>
              <a:rPr lang="sk-SK" sz="1800" b="1" smtClean="0">
                <a:solidFill>
                  <a:srgbClr val="FF0000"/>
                </a:solidFill>
                <a:latin typeface="Garamond" pitchFamily="18" charset="0"/>
              </a:rPr>
              <a:t>(pokračovanie)</a:t>
            </a:r>
            <a:r>
              <a:rPr lang="sk-SK" sz="220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39750" y="533400"/>
          <a:ext cx="818991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4" imgW="7995550" imgH="1738243" progId="Word.Document.8">
                  <p:embed/>
                </p:oleObj>
              </mc:Choice>
              <mc:Fallback>
                <p:oleObj name="Document" r:id="rId4" imgW="7995550" imgH="173824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33400"/>
                        <a:ext cx="8189913" cy="179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8600" y="4267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8.5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159399"/>
              </p:ext>
            </p:extLst>
          </p:nvPr>
        </p:nvGraphicFramePr>
        <p:xfrm>
          <a:off x="531813" y="5037138"/>
          <a:ext cx="80962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6" imgW="7738944" imgH="443116" progId="Word.Document.8">
                  <p:embed/>
                </p:oleObj>
              </mc:Choice>
              <mc:Fallback>
                <p:oleObj name="Document" r:id="rId6" imgW="7738944" imgH="443116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5037138"/>
                        <a:ext cx="809625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55600" y="1793875"/>
          <a:ext cx="78740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8" imgW="7630510" imgH="1219182" progId="Word.Document.8">
                  <p:embed/>
                </p:oleObj>
              </mc:Choice>
              <mc:Fallback>
                <p:oleObj name="Document" r:id="rId8" imgW="7630510" imgH="1219182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1793875"/>
                        <a:ext cx="7874000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55600" y="2479675"/>
          <a:ext cx="78740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kument" r:id="rId10" imgW="7623000" imgH="1219320" progId="Word.Document.8">
                  <p:embed/>
                </p:oleObj>
              </mc:Choice>
              <mc:Fallback>
                <p:oleObj name="Dokument" r:id="rId10" imgW="7623000" imgH="121932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2479675"/>
                        <a:ext cx="7874000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28600" y="3048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8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3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  <a:br>
              <a:rPr lang="sk-SK" sz="2200">
                <a:latin typeface="Garamond" pitchFamily="18" charset="0"/>
                <a:cs typeface="Times New Roman" pitchFamily="18" charset="0"/>
              </a:rPr>
            </a:br>
            <a:endParaRPr lang="sk-SK" sz="2200"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903686"/>
              </p:ext>
            </p:extLst>
          </p:nvPr>
        </p:nvGraphicFramePr>
        <p:xfrm>
          <a:off x="531813" y="3390900"/>
          <a:ext cx="8062912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12" imgW="8126575" imgH="1081851" progId="Word.Document.8">
                  <p:embed/>
                </p:oleObj>
              </mc:Choice>
              <mc:Fallback>
                <p:oleObj name="Document" r:id="rId12" imgW="8126575" imgH="1081851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390900"/>
                        <a:ext cx="8062912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542293"/>
              </p:ext>
            </p:extLst>
          </p:nvPr>
        </p:nvGraphicFramePr>
        <p:xfrm>
          <a:off x="349250" y="5735638"/>
          <a:ext cx="8612188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Document" r:id="rId14" imgW="8780434" imgH="1446070" progId="Word.Document.8">
                  <p:embed/>
                </p:oleObj>
              </mc:Choice>
              <mc:Fallback>
                <p:oleObj name="Document" r:id="rId14" imgW="8780434" imgH="144607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5735638"/>
                        <a:ext cx="8612188" cy="1412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0" grpId="0" autoUpdateAnimBg="0"/>
      <p:bldP spid="1946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28600" y="762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8.6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128481"/>
              </p:ext>
            </p:extLst>
          </p:nvPr>
        </p:nvGraphicFramePr>
        <p:xfrm>
          <a:off x="531813" y="1363688"/>
          <a:ext cx="8460000" cy="2148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Document" r:id="rId4" imgW="7859268" imgH="2003387" progId="Word.Document.8">
                  <p:embed/>
                </p:oleObj>
              </mc:Choice>
              <mc:Fallback>
                <p:oleObj name="Document" r:id="rId4" imgW="7859268" imgH="200338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1363688"/>
                        <a:ext cx="8460000" cy="2148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290420"/>
              </p:ext>
            </p:extLst>
          </p:nvPr>
        </p:nvGraphicFramePr>
        <p:xfrm>
          <a:off x="275703" y="215900"/>
          <a:ext cx="9840913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Document" r:id="rId6" imgW="8881665" imgH="1027092" progId="Word.Document.8">
                  <p:embed/>
                </p:oleObj>
              </mc:Choice>
              <mc:Fallback>
                <p:oleObj name="Document" r:id="rId6" imgW="8881665" imgH="1027092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03" y="215900"/>
                        <a:ext cx="9840913" cy="1147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28600" y="2971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8.7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64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006875"/>
              </p:ext>
            </p:extLst>
          </p:nvPr>
        </p:nvGraphicFramePr>
        <p:xfrm>
          <a:off x="549275" y="3541739"/>
          <a:ext cx="8424000" cy="2542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Document" r:id="rId8" imgW="8250502" imgH="2489374" progId="Word.Document.8">
                  <p:embed/>
                </p:oleObj>
              </mc:Choice>
              <mc:Fallback>
                <p:oleObj name="Document" r:id="rId8" imgW="8250502" imgH="2489374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3541739"/>
                        <a:ext cx="8424000" cy="2542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utoUpdateAnimBg="0"/>
      <p:bldP spid="164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265912"/>
              </p:ext>
            </p:extLst>
          </p:nvPr>
        </p:nvGraphicFramePr>
        <p:xfrm>
          <a:off x="300038" y="2890887"/>
          <a:ext cx="8062912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Document" r:id="rId4" imgW="8123693" imgH="1564955" progId="Word.Document.8">
                  <p:embed/>
                </p:oleObj>
              </mc:Choice>
              <mc:Fallback>
                <p:oleObj name="Document" r:id="rId4" imgW="8123693" imgH="1564955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890887"/>
                        <a:ext cx="8062912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446300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 dirty="0">
                <a:solidFill>
                  <a:schemeClr val="accent2"/>
                </a:solidFill>
                <a:latin typeface="Garamond" pitchFamily="18" charset="0"/>
              </a:rPr>
              <a:t>Veta 8.10</a:t>
            </a:r>
            <a:r>
              <a:rPr lang="sk-SK" sz="2200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dirty="0">
              <a:solidFill>
                <a:schemeClr val="accent2"/>
              </a:solidFill>
            </a:endParaRP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001629"/>
              </p:ext>
            </p:extLst>
          </p:nvPr>
        </p:nvGraphicFramePr>
        <p:xfrm>
          <a:off x="300038" y="614363"/>
          <a:ext cx="7929562" cy="219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Document" r:id="rId6" imgW="8123693" imgH="2252685" progId="Word.Document.8">
                  <p:embed/>
                </p:oleObj>
              </mc:Choice>
              <mc:Fallback>
                <p:oleObj name="Document" r:id="rId6" imgW="8123693" imgH="2252685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614363"/>
                        <a:ext cx="7929562" cy="219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Rectangle 13"/>
          <p:cNvSpPr>
            <a:spLocks noGrp="1" noChangeArrowheads="1"/>
          </p:cNvSpPr>
          <p:nvPr>
            <p:ph type="title"/>
          </p:nvPr>
        </p:nvSpPr>
        <p:spPr>
          <a:xfrm>
            <a:off x="228600" y="188640"/>
            <a:ext cx="7772400" cy="457200"/>
          </a:xfrm>
        </p:spPr>
        <p:txBody>
          <a:bodyPr/>
          <a:lstStyle/>
          <a:p>
            <a:pPr algn="l" eaLnBrk="1" hangingPunct="1"/>
            <a:r>
              <a:rPr lang="sk-SK" sz="2200" b="1" dirty="0" smtClean="0">
                <a:solidFill>
                  <a:schemeClr val="accent2"/>
                </a:solidFill>
                <a:latin typeface="Garamond" pitchFamily="18" charset="0"/>
              </a:rPr>
              <a:t>Veta 8.8</a:t>
            </a:r>
            <a:r>
              <a:rPr lang="sk-SK" sz="2200" dirty="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dirty="0" smtClean="0">
              <a:solidFill>
                <a:schemeClr val="accent2"/>
              </a:solidFill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28600" y="2636912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 dirty="0">
                <a:solidFill>
                  <a:schemeClr val="accent2"/>
                </a:solidFill>
                <a:latin typeface="Garamond" pitchFamily="18" charset="0"/>
              </a:rPr>
              <a:t>Veta 8.9</a:t>
            </a:r>
            <a:r>
              <a:rPr lang="sk-SK" sz="2200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r>
              <a:rPr lang="sk-SK" sz="2200" dirty="0">
                <a:solidFill>
                  <a:schemeClr val="accent2"/>
                </a:solidFill>
              </a:rPr>
              <a:t/>
            </a:r>
            <a:br>
              <a:rPr lang="sk-SK" sz="2200" dirty="0">
                <a:solidFill>
                  <a:schemeClr val="accent2"/>
                </a:solidFill>
              </a:rPr>
            </a:br>
            <a:endParaRPr lang="sk-SK" sz="2200" dirty="0">
              <a:solidFill>
                <a:schemeClr val="accent2"/>
              </a:solidFill>
            </a:endParaRPr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000669"/>
              </p:ext>
            </p:extLst>
          </p:nvPr>
        </p:nvGraphicFramePr>
        <p:xfrm>
          <a:off x="300038" y="5040245"/>
          <a:ext cx="8172000" cy="155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Document" r:id="rId8" imgW="8123693" imgH="1553787" progId="Word.Document.8">
                  <p:embed/>
                </p:oleObj>
              </mc:Choice>
              <mc:Fallback>
                <p:oleObj name="Document" r:id="rId8" imgW="8123693" imgH="1553787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5040245"/>
                        <a:ext cx="8172000" cy="15571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21" grpId="0" autoUpdateAnimBg="0"/>
      <p:bldP spid="174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947345"/>
              </p:ext>
            </p:extLst>
          </p:nvPr>
        </p:nvGraphicFramePr>
        <p:xfrm>
          <a:off x="304800" y="609600"/>
          <a:ext cx="8229600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cument" r:id="rId4" imgW="8338404" imgH="2251244" progId="Word.Document.8">
                  <p:embed/>
                </p:oleObj>
              </mc:Choice>
              <mc:Fallback>
                <p:oleObj name="Document" r:id="rId4" imgW="8338404" imgH="225124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"/>
                        <a:ext cx="8229600" cy="221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457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8.11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smtClean="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59</Words>
  <Application>Microsoft Office PowerPoint</Application>
  <PresentationFormat>Prezentácia na obrazovke (4:3)</PresentationFormat>
  <Paragraphs>16</Paragraphs>
  <Slides>6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snímok</vt:lpstr>
      </vt:variant>
      <vt:variant>
        <vt:i4>6</vt:i4>
      </vt:variant>
    </vt:vector>
  </HeadingPairs>
  <TitlesOfParts>
    <vt:vector size="12" baseType="lpstr">
      <vt:lpstr>Garamond</vt:lpstr>
      <vt:lpstr>Times New Roman</vt:lpstr>
      <vt:lpstr>Výchozí návrh</vt:lpstr>
      <vt:lpstr>Document</vt:lpstr>
      <vt:lpstr>Dokument</vt:lpstr>
      <vt:lpstr>Dokument programu Microsoft Word 97 - 2003</vt:lpstr>
      <vt:lpstr>8. Binomická veta a súčty radov</vt:lpstr>
      <vt:lpstr>Veta 8.2 :</vt:lpstr>
      <vt:lpstr>Definícia 8.2 (pokračovanie) :</vt:lpstr>
      <vt:lpstr>Prezentácia programu PowerPoint</vt:lpstr>
      <vt:lpstr>Veta 8.8 :</vt:lpstr>
      <vt:lpstr>Veta 8.11 :</vt:lpstr>
    </vt:vector>
  </TitlesOfParts>
  <Company>PF KU Ružomberok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8.Binomická veta a čiastočné súčty</dc:title>
  <dc:creator>RNDr. Štefan Tkačik</dc:creator>
  <cp:lastModifiedBy>ST</cp:lastModifiedBy>
  <cp:revision>50</cp:revision>
  <dcterms:created xsi:type="dcterms:W3CDTF">2003-09-06T16:18:39Z</dcterms:created>
  <dcterms:modified xsi:type="dcterms:W3CDTF">2014-11-13T09:08:48Z</dcterms:modified>
</cp:coreProperties>
</file>