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e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w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84F86-DBF3-45E4-905B-81584FC4C8A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5FC7-840A-4597-BA81-6104951FDF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99C7-3D09-4991-93FF-0B2CF5EA020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624A6-D8A5-4569-BA4D-A5737EBC613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361E-BD8B-4831-9BD1-7448C95E9F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4D76-E328-42B4-BEA5-EF8BED01CC2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050A-A74D-4098-94DA-AABD916CF3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A58E1-D541-4A02-8D01-68B45A05FC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5A2F-6BB5-46DF-A839-647BBC6D53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F674E-00B9-4544-92FA-47EAEA41D18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081B-3A4B-47E0-BB8C-CC3514B118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3EDEA7-7A95-4E90-8696-C9B45D632C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6.doc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Office_Word_97_-_20035.doc"/><Relationship Id="rId5" Type="http://schemas.openxmlformats.org/officeDocument/2006/relationships/oleObject" Target="../embeddings/Dokument_programu_Microsoft_Office_Word_97_-_20034.doc"/><Relationship Id="rId4" Type="http://schemas.openxmlformats.org/officeDocument/2006/relationships/oleObject" Target="../embeddings/Dokument_programu_Microsoft_Office_Word_97_-_20033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0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Office_Word_97_-_20039.doc"/><Relationship Id="rId5" Type="http://schemas.openxmlformats.org/officeDocument/2006/relationships/oleObject" Target="../embeddings/Dokument_programu_Microsoft_Office_Word_97_-_20038.doc"/><Relationship Id="rId4" Type="http://schemas.openxmlformats.org/officeDocument/2006/relationships/oleObject" Target="../embeddings/Dokument_programu_Microsoft_Office_Word_97_-_200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Office_Word_97_-_200313.doc"/><Relationship Id="rId5" Type="http://schemas.openxmlformats.org/officeDocument/2006/relationships/oleObject" Target="../embeddings/Dokument_programu_Microsoft_Office_Word_97_-_200312.doc"/><Relationship Id="rId4" Type="http://schemas.openxmlformats.org/officeDocument/2006/relationships/oleObject" Target="../embeddings/Dokument_programu_Microsoft_Office_Word_97_-_20031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5" Type="http://schemas.openxmlformats.org/officeDocument/2006/relationships/oleObject" Target="../embeddings/Dokument_programu_Microsoft_Office_Word_97_-_200315.doc"/><Relationship Id="rId4" Type="http://schemas.openxmlformats.org/officeDocument/2006/relationships/oleObject" Target="../embeddings/Dokument_programu_Microsoft_Office_Word_97_-_20031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6.xml"/><Relationship Id="rId5" Type="http://schemas.openxmlformats.org/officeDocument/2006/relationships/oleObject" Target="../embeddings/Dokument_programu_Microsoft_Office_Word_97_-_200317.doc"/><Relationship Id="rId4" Type="http://schemas.openxmlformats.org/officeDocument/2006/relationships/oleObject" Target="../embeddings/Dokument_programu_Microsoft_Office_Word_97_-_20031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7.xml"/><Relationship Id="rId5" Type="http://schemas.openxmlformats.org/officeDocument/2006/relationships/oleObject" Target="../embeddings/Dokument_programu_Microsoft_Office_Word_97_-_200319.doc"/><Relationship Id="rId4" Type="http://schemas.openxmlformats.org/officeDocument/2006/relationships/oleObject" Target="../embeddings/Dokument_programu_Microsoft_Office_Word_97_-_200318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Dokument_programu_Microsoft_Office_Word_97_-_200322.doc"/><Relationship Id="rId5" Type="http://schemas.openxmlformats.org/officeDocument/2006/relationships/oleObject" Target="../embeddings/Dokument_programu_Microsoft_Office_Word_97_-_200321.doc"/><Relationship Id="rId4" Type="http://schemas.openxmlformats.org/officeDocument/2006/relationships/oleObject" Target="../embeddings/Dokument_programu_Microsoft_Office_Word_97_-_200320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92150" y="1063625"/>
          <a:ext cx="8205788" cy="1450975"/>
        </p:xfrm>
        <a:graphic>
          <a:graphicData uri="http://schemas.openxmlformats.org/presentationml/2006/ole">
            <p:oleObj spid="_x0000_s1026" name="Document" r:id="rId4" imgW="8263654" imgH="1449196" progId="Word.Document.8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Niektoré špeciálne funkcie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28600" y="457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28600" y="2209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4.1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93688" y="2890838"/>
          <a:ext cx="8278812" cy="3167062"/>
        </p:xfrm>
        <a:graphic>
          <a:graphicData uri="http://schemas.openxmlformats.org/presentationml/2006/ole">
            <p:oleObj spid="_x0000_s1027" name="Document" r:id="rId5" imgW="8342571" imgH="3198598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63" grpId="0" autoUpdateAnimBg="0"/>
      <p:bldP spid="20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8450" y="533400"/>
          <a:ext cx="8199438" cy="1293813"/>
        </p:xfrm>
        <a:graphic>
          <a:graphicData uri="http://schemas.openxmlformats.org/presentationml/2006/ole">
            <p:oleObj spid="_x0000_s2050" name="Document" r:id="rId4" imgW="7841678" imgH="1292254" progId="Word.Document.8">
              <p:embed/>
            </p:oleObj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4.2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28600" y="1524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938213" y="2209800"/>
          <a:ext cx="8205787" cy="1450975"/>
        </p:xfrm>
        <a:graphic>
          <a:graphicData uri="http://schemas.openxmlformats.org/presentationml/2006/ole">
            <p:oleObj spid="_x0000_s2051" name="Dokument" r:id="rId5" imgW="8255520" imgH="1449360" progId="Word.Document.8">
              <p:embed/>
            </p:oleObj>
          </a:graphicData>
        </a:graphic>
      </p:graphicFrame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28600" y="2971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4.3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685800" y="3657600"/>
          <a:ext cx="8205788" cy="1450975"/>
        </p:xfrm>
        <a:graphic>
          <a:graphicData uri="http://schemas.openxmlformats.org/presentationml/2006/ole">
            <p:oleObj spid="_x0000_s2052" name="Dokument" r:id="rId6" imgW="8253586" imgH="1447320" progId="Word.Document.8">
              <p:embed/>
            </p:oleObj>
          </a:graphicData>
        </a:graphic>
      </p:graphicFrame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28600" y="4267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4.4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655638" y="4970463"/>
          <a:ext cx="8110537" cy="1592262"/>
        </p:xfrm>
        <a:graphic>
          <a:graphicData uri="http://schemas.openxmlformats.org/presentationml/2006/ole">
            <p:oleObj spid="_x0000_s2053" name="Dokument" r:id="rId7" imgW="8314560" imgH="164376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12" grpId="0" autoUpdateAnimBg="0"/>
      <p:bldP spid="8214" grpId="0" autoUpdateAnimBg="0"/>
      <p:bldP spid="82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938213" y="758825"/>
          <a:ext cx="8205787" cy="1450975"/>
        </p:xfrm>
        <a:graphic>
          <a:graphicData uri="http://schemas.openxmlformats.org/presentationml/2006/ole">
            <p:oleObj spid="_x0000_s3074" name="Dokument" r:id="rId4" imgW="8255520" imgH="1449360" progId="Word.Document.8">
              <p:embed/>
            </p:oleObj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86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4.5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85800" y="2438400"/>
          <a:ext cx="8205788" cy="1450975"/>
        </p:xfrm>
        <a:graphic>
          <a:graphicData uri="http://schemas.openxmlformats.org/presentationml/2006/ole">
            <p:oleObj spid="_x0000_s3075" name="Document" r:id="rId5" imgW="8263654" imgH="1449196" progId="Word.Document.8">
              <p:embed/>
            </p:oleObj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28600" y="3276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4.6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84213" y="3930650"/>
          <a:ext cx="8126412" cy="565150"/>
        </p:xfrm>
        <a:graphic>
          <a:graphicData uri="http://schemas.openxmlformats.org/presentationml/2006/ole">
            <p:oleObj spid="_x0000_s3076" name="Dokument" r:id="rId6" imgW="8327226" imgH="574214" progId="Word.Document.8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28600" y="434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4.7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684213" y="5000625"/>
          <a:ext cx="7813675" cy="1533525"/>
        </p:xfrm>
        <a:graphic>
          <a:graphicData uri="http://schemas.openxmlformats.org/presentationml/2006/ole">
            <p:oleObj spid="_x0000_s3077" name="Dokument" r:id="rId7" imgW="7460736" imgH="1488636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utoUpdateAnimBg="0"/>
      <p:bldP spid="16391" grpId="0" autoUpdateAnimBg="0"/>
      <p:bldP spid="16393" grpId="0" autoUpdateAnimBg="0"/>
      <p:bldP spid="163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4.8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09625" y="3429000"/>
          <a:ext cx="8001000" cy="2841625"/>
        </p:xfrm>
        <a:graphic>
          <a:graphicData uri="http://schemas.openxmlformats.org/presentationml/2006/ole">
            <p:oleObj spid="_x0000_s4098" name="Dokument" r:id="rId4" imgW="7750800" imgH="2754720" progId="Word.Document.8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8600" y="2667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Definícia 4.4 </a:t>
            </a:r>
            <a:r>
              <a:rPr lang="sk-SK" sz="2200" b="1">
                <a:latin typeface="Garamond" pitchFamily="18" charset="0"/>
              </a:rPr>
              <a:t>:</a:t>
            </a:r>
            <a:endParaRPr lang="sk-SK" sz="2200">
              <a:solidFill>
                <a:srgbClr val="FF0000"/>
              </a:solidFill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85800" y="762000"/>
          <a:ext cx="8205788" cy="1450975"/>
        </p:xfrm>
        <a:graphic>
          <a:graphicData uri="http://schemas.openxmlformats.org/presentationml/2006/ole">
            <p:oleObj spid="_x0000_s4099" name="Dokument" r:id="rId5" imgW="8254868" imgH="1449035" progId="Word.Document.8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81000" y="2068513"/>
          <a:ext cx="7977188" cy="1265237"/>
        </p:xfrm>
        <a:graphic>
          <a:graphicData uri="http://schemas.openxmlformats.org/presentationml/2006/ole">
            <p:oleObj spid="_x0000_s4100" name="Dokument" r:id="rId6" imgW="7623000" imgH="12193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5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2528" name="Object 0"/>
          <p:cNvGraphicFramePr>
            <a:graphicFrameLocks noChangeAspect="1"/>
          </p:cNvGraphicFramePr>
          <p:nvPr/>
        </p:nvGraphicFramePr>
        <p:xfrm>
          <a:off x="936625" y="762000"/>
          <a:ext cx="7874000" cy="1905000"/>
        </p:xfrm>
        <a:graphic>
          <a:graphicData uri="http://schemas.openxmlformats.org/presentationml/2006/ole">
            <p:oleObj spid="_x0000_s5122" name="Dokument" r:id="rId4" imgW="7379280" imgH="1850040" progId="Word.Document.8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28600" y="2514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4.9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09600" y="3200400"/>
          <a:ext cx="7977188" cy="4286250"/>
        </p:xfrm>
        <a:graphic>
          <a:graphicData uri="http://schemas.openxmlformats.org/presentationml/2006/ole">
            <p:oleObj spid="_x0000_s5123" name="Dokument" r:id="rId5" imgW="7626960" imgH="40957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6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938213" y="1216025"/>
          <a:ext cx="7977187" cy="2441575"/>
        </p:xfrm>
        <a:graphic>
          <a:graphicData uri="http://schemas.openxmlformats.org/presentationml/2006/ole">
            <p:oleObj spid="_x0000_s6146" name="Dokument" r:id="rId4" imgW="7626960" imgH="2333520" progId="Word.Document.8">
              <p:embed/>
            </p:oleObj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28600" y="3352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7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938213" y="4208463"/>
          <a:ext cx="7977187" cy="2649537"/>
        </p:xfrm>
        <a:graphic>
          <a:graphicData uri="http://schemas.openxmlformats.org/presentationml/2006/ole">
            <p:oleObj spid="_x0000_s6147" name="Dokument" r:id="rId5" imgW="7626960" imgH="253368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4.10 :</a:t>
            </a:r>
            <a:endParaRPr lang="sk-SK" sz="2200" smtClean="0">
              <a:solidFill>
                <a:schemeClr val="tx1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62000" y="533400"/>
          <a:ext cx="7747000" cy="5365750"/>
        </p:xfrm>
        <a:graphic>
          <a:graphicData uri="http://schemas.openxmlformats.org/presentationml/2006/ole">
            <p:oleObj spid="_x0000_s7170" name="Dokument" r:id="rId4" imgW="7379280" imgH="5124240" progId="Word.Document.8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04800" y="6019800"/>
          <a:ext cx="7977188" cy="1265238"/>
        </p:xfrm>
        <a:graphic>
          <a:graphicData uri="http://schemas.openxmlformats.org/presentationml/2006/ole">
            <p:oleObj spid="_x0000_s7171" name="Dokument" r:id="rId5" imgW="7623000" imgH="12193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7620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8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936625" y="1143000"/>
          <a:ext cx="7874000" cy="1349375"/>
        </p:xfrm>
        <a:graphic>
          <a:graphicData uri="http://schemas.openxmlformats.org/presentationml/2006/ole">
            <p:oleObj spid="_x0000_s8194" name="Dokument" r:id="rId4" imgW="7566120" imgH="1305000" progId="Word.Document.8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04813" y="2849563"/>
          <a:ext cx="7977187" cy="1265237"/>
        </p:xfrm>
        <a:graphic>
          <a:graphicData uri="http://schemas.openxmlformats.org/presentationml/2006/ole">
            <p:oleObj spid="_x0000_s8195" name="Dokument" r:id="rId5" imgW="7623000" imgH="1219320" progId="Word.Document.8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81000" y="3687763"/>
          <a:ext cx="7977188" cy="1265237"/>
        </p:xfrm>
        <a:graphic>
          <a:graphicData uri="http://schemas.openxmlformats.org/presentationml/2006/ole">
            <p:oleObj spid="_x0000_s8196" name="Dokument" r:id="rId6" imgW="7623000" imgH="12193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59</Words>
  <Application>Microsoft Office PowerPoint</Application>
  <PresentationFormat>Prezentácia na obrazovke (4:3)</PresentationFormat>
  <Paragraphs>19</Paragraphs>
  <Slides>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Times New Roman</vt:lpstr>
      <vt:lpstr>Arial</vt:lpstr>
      <vt:lpstr>Calibri</vt:lpstr>
      <vt:lpstr>Garamond</vt:lpstr>
      <vt:lpstr>Výchozí návrh</vt:lpstr>
      <vt:lpstr>Dokument programu Microsoft Office Word 97 - 2003</vt:lpstr>
      <vt:lpstr>Dokument programu Microsoft Word</vt:lpstr>
      <vt:lpstr>4. Niektoré špeciálne funkcie</vt:lpstr>
      <vt:lpstr>Veta 4.2 :</vt:lpstr>
      <vt:lpstr>Definícia 4.3 :</vt:lpstr>
      <vt:lpstr>Veta 4.8 :</vt:lpstr>
      <vt:lpstr>Definícia 4.5 :</vt:lpstr>
      <vt:lpstr>Definícia 4.6 :</vt:lpstr>
      <vt:lpstr>Veta 4.10 :</vt:lpstr>
      <vt:lpstr>Definícia 4.8 :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4.Niektoré špeciálne funkcie</dc:title>
  <dc:creator>RNDr. Štefan Tkačik</dc:creator>
  <cp:lastModifiedBy>uzivatel</cp:lastModifiedBy>
  <cp:revision>32</cp:revision>
  <dcterms:created xsi:type="dcterms:W3CDTF">2003-09-06T16:18:39Z</dcterms:created>
  <dcterms:modified xsi:type="dcterms:W3CDTF">2011-09-01T09:47:51Z</dcterms:modified>
</cp:coreProperties>
</file>