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F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3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A15C3-EEA7-4D55-8681-3B7318619F6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64046-67DE-49C3-95A7-845AF51CDE3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79229-8378-4DEA-8613-9466410D2D5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6335E-8F15-408F-BBF2-0B05FEDAAB1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57DB7-18BA-43A9-89E9-DDA2694B4C4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17AEF-0C7C-4C6B-81FE-5C3EB1A39B5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C8C43-AEF9-4A2D-A2F6-95F552CCE46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BC0F8-C8B5-4067-B236-D77553E1A5F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E01E9-3CFF-4131-8DE6-012BEE50C73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1B9EE-229C-4A49-9AAD-A2AFDF707B3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0E809-3836-4EBC-A502-61CB758EBAD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F06ED5-5E94-44D1-B696-0A3E3061A0A7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Word_97_-_20033.doc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Dokument_programu_Microsoft_Word_97_-_20032.doc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Dokument_programu_Microsoft_Word_97_-_20034.doc"/><Relationship Id="rId4" Type="http://schemas.openxmlformats.org/officeDocument/2006/relationships/oleObject" Target="../embeddings/Dokument_programu_Microsoft_Word_97_-_20031.doc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Dokument_programu_Microsoft_Word_97_-_20035.doc"/><Relationship Id="rId7" Type="http://schemas.openxmlformats.org/officeDocument/2006/relationships/oleObject" Target="../embeddings/Dokument_programu_Microsoft_Word_97_-_2003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Dokument_programu_Microsoft_Word_97_-_20036.doc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Dokument_programu_Microsoft_Word_97_-_20038.doc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Dokument_programu_Microsoft_Word_97_-_20039.doc"/><Relationship Id="rId7" Type="http://schemas.openxmlformats.org/officeDocument/2006/relationships/oleObject" Target="../embeddings/Dokument_programu_Microsoft_Word_97_-_2003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Dokument_programu_Microsoft_Word_97_-_200310.doc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Word_97_-_2003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oleObject" Target="../embeddings/Dokument_programu_Microsoft_Word_97_-_200313.doc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741467"/>
              </p:ext>
            </p:extLst>
          </p:nvPr>
        </p:nvGraphicFramePr>
        <p:xfrm>
          <a:off x="304800" y="981075"/>
          <a:ext cx="79248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Document" r:id="rId4" imgW="8033270" imgH="1054111" progId="Word.Document.8">
                  <p:embed/>
                </p:oleObj>
              </mc:Choice>
              <mc:Fallback>
                <p:oleObj name="Document" r:id="rId4" imgW="8033270" imgH="1054111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81075"/>
                        <a:ext cx="7924800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28600" y="765175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9.1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r>
              <a:rPr lang="sk-SK" sz="2200">
                <a:solidFill>
                  <a:schemeClr val="accent2"/>
                </a:solidFill>
              </a:rPr>
              <a:t/>
            </a:r>
            <a:br>
              <a:rPr lang="sk-SK" sz="2200">
                <a:solidFill>
                  <a:schemeClr val="accent2"/>
                </a:solidFill>
              </a:rPr>
            </a:b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55600" y="1882775"/>
          <a:ext cx="79041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Dokument" r:id="rId6" imgW="7684497" imgH="814540" progId="Word.Document.8">
                  <p:embed/>
                </p:oleObj>
              </mc:Choice>
              <mc:Fallback>
                <p:oleObj name="Dokument" r:id="rId6" imgW="7684497" imgH="814540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1882775"/>
                        <a:ext cx="790416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355600" y="2855913"/>
          <a:ext cx="7847013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Dokument" r:id="rId8" imgW="7856001" imgH="1295843" progId="Word.Document.8">
                  <p:embed/>
                </p:oleObj>
              </mc:Choice>
              <mc:Fallback>
                <p:oleObj name="Dokument" r:id="rId8" imgW="7856001" imgH="1295843" progId="Word.Documen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2855913"/>
                        <a:ext cx="7847013" cy="1293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-171450"/>
            <a:ext cx="7772400" cy="1143000"/>
          </a:xfrm>
        </p:spPr>
        <p:txBody>
          <a:bodyPr/>
          <a:lstStyle/>
          <a:p>
            <a:r>
              <a:rPr lang="en-US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sk-SK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</a:t>
            </a:r>
            <a:r>
              <a:rPr lang="sk-SK" sz="2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Geometrická postupnosť, </a:t>
            </a:r>
            <a:r>
              <a:rPr lang="sk-SK" sz="2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suprémum</a:t>
            </a:r>
            <a:r>
              <a:rPr lang="sk-SK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sk-SK" sz="2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infimum</a:t>
            </a:r>
            <a:endParaRPr lang="sk-SK" sz="22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28600" y="3860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9.2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500905"/>
              </p:ext>
            </p:extLst>
          </p:nvPr>
        </p:nvGraphicFramePr>
        <p:xfrm>
          <a:off x="304800" y="4160838"/>
          <a:ext cx="8016875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Document" r:id="rId10" imgW="8123693" imgH="2503784" progId="Word.Document.8">
                  <p:embed/>
                </p:oleObj>
              </mc:Choice>
              <mc:Fallback>
                <p:oleObj name="Document" r:id="rId10" imgW="8123693" imgH="2503784" progId="Word.Documen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60838"/>
                        <a:ext cx="8016875" cy="2465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  <p:bldP spid="204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457200"/>
          </a:xfrm>
        </p:spPr>
        <p:txBody>
          <a:bodyPr/>
          <a:lstStyle/>
          <a:p>
            <a:pPr algn="l"/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9.3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</a:rPr>
              <a:t> (Porovnávacie kritérium) :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848898"/>
              </p:ext>
            </p:extLst>
          </p:nvPr>
        </p:nvGraphicFramePr>
        <p:xfrm>
          <a:off x="304800" y="822325"/>
          <a:ext cx="8269288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Document" r:id="rId3" imgW="8385957" imgH="1166151" progId="Word.Document.8">
                  <p:embed/>
                </p:oleObj>
              </mc:Choice>
              <mc:Fallback>
                <p:oleObj name="Document" r:id="rId3" imgW="8385957" imgH="1166151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22325"/>
                        <a:ext cx="8269288" cy="1138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28600" y="2466975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9.4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376289"/>
              </p:ext>
            </p:extLst>
          </p:nvPr>
        </p:nvGraphicFramePr>
        <p:xfrm>
          <a:off x="304800" y="2981325"/>
          <a:ext cx="79375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Document" r:id="rId5" imgW="8053084" imgH="1381945" progId="Word.Document.8">
                  <p:embed/>
                </p:oleObj>
              </mc:Choice>
              <mc:Fallback>
                <p:oleObj name="Document" r:id="rId5" imgW="8053084" imgH="1381945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81325"/>
                        <a:ext cx="7937500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79388" y="4195763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9.5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897173"/>
              </p:ext>
            </p:extLst>
          </p:nvPr>
        </p:nvGraphicFramePr>
        <p:xfrm>
          <a:off x="304800" y="4584700"/>
          <a:ext cx="8097838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Document" r:id="rId7" imgW="8215197" imgH="1143815" progId="Word.Document.8">
                  <p:embed/>
                </p:oleObj>
              </mc:Choice>
              <mc:Fallback>
                <p:oleObj name="Document" r:id="rId7" imgW="8215197" imgH="1143815" progId="Word.Documen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84700"/>
                        <a:ext cx="8097838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617194"/>
              </p:ext>
            </p:extLst>
          </p:nvPr>
        </p:nvGraphicFramePr>
        <p:xfrm>
          <a:off x="357188" y="5632450"/>
          <a:ext cx="844232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Document" r:id="rId9" imgW="7893492" imgH="829311" progId="Word.Document.8">
                  <p:embed/>
                </p:oleObj>
              </mc:Choice>
              <mc:Fallback>
                <p:oleObj name="Document" r:id="rId9" imgW="7893492" imgH="829311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5632450"/>
                        <a:ext cx="8442325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8" grpId="0" autoUpdateAnimBg="0"/>
      <p:bldP spid="2356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510229"/>
              </p:ext>
            </p:extLst>
          </p:nvPr>
        </p:nvGraphicFramePr>
        <p:xfrm>
          <a:off x="384175" y="1920875"/>
          <a:ext cx="83089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Document" r:id="rId3" imgW="7875840" imgH="800851" progId="Word.Document.8">
                  <p:embed/>
                </p:oleObj>
              </mc:Choice>
              <mc:Fallback>
                <p:oleObj name="Document" r:id="rId3" imgW="7875840" imgH="800851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1920875"/>
                        <a:ext cx="8308975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98450" y="766763"/>
          <a:ext cx="8586788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Dokument" r:id="rId5" imgW="8638560" imgH="1293120" progId="Word.Document.8">
                  <p:embed/>
                </p:oleObj>
              </mc:Choice>
              <mc:Fallback>
                <p:oleObj name="Dokument" r:id="rId5" imgW="8638560" imgH="1293120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766763"/>
                        <a:ext cx="8586788" cy="1293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Rectangle 13"/>
          <p:cNvSpPr>
            <a:spLocks noGrp="1" noChangeArrowheads="1"/>
          </p:cNvSpPr>
          <p:nvPr>
            <p:ph type="title"/>
          </p:nvPr>
        </p:nvSpPr>
        <p:spPr>
          <a:xfrm>
            <a:off x="250825" y="-26988"/>
            <a:ext cx="7772400" cy="1143001"/>
          </a:xfrm>
        </p:spPr>
        <p:txBody>
          <a:bodyPr/>
          <a:lstStyle/>
          <a:p>
            <a:pPr algn="l"/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9.6 : 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</a:rPr>
              <a:t>( Archimedova vlastnosť)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228600" y="263683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9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.1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304800" y="3500438"/>
          <a:ext cx="7939088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Dokument" r:id="rId7" imgW="8148565" imgH="2306363" progId="Word.Document.8">
                  <p:embed/>
                </p:oleObj>
              </mc:Choice>
              <mc:Fallback>
                <p:oleObj name="Dokument" r:id="rId7" imgW="8148565" imgH="2306363" progId="Word.Document.8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00438"/>
                        <a:ext cx="7939088" cy="223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  <p:bldP spid="2459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04800" y="804863"/>
          <a:ext cx="8012113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Dokument" r:id="rId3" imgW="8148565" imgH="2360041" progId="Word.Document.8">
                  <p:embed/>
                </p:oleObj>
              </mc:Choice>
              <mc:Fallback>
                <p:oleObj name="Dokument" r:id="rId3" imgW="8148565" imgH="2360041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04863"/>
                        <a:ext cx="8012113" cy="233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838200"/>
          </a:xfrm>
        </p:spPr>
        <p:txBody>
          <a:bodyPr/>
          <a:lstStyle/>
          <a:p>
            <a:pPr algn="l"/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9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.1 (pokračovanie)</a:t>
            </a:r>
            <a:r>
              <a:rPr lang="sk-SK" sz="220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84175" y="3055938"/>
          <a:ext cx="81026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Dokument" r:id="rId5" imgW="8111454" imgH="1238923" progId="Word.Document.8">
                  <p:embed/>
                </p:oleObj>
              </mc:Choice>
              <mc:Fallback>
                <p:oleObj name="Dokument" r:id="rId5" imgW="8111454" imgH="1238923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3055938"/>
                        <a:ext cx="8102600" cy="123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43</Words>
  <Application>Microsoft Office PowerPoint</Application>
  <PresentationFormat>Prezentácia na obrazovke (4:3)</PresentationFormat>
  <Paragraphs>9</Paragraphs>
  <Slides>4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Garamond</vt:lpstr>
      <vt:lpstr>Times New Roman</vt:lpstr>
      <vt:lpstr>Výchozí návrh</vt:lpstr>
      <vt:lpstr>Dokument programu Microsoft Word 97 - 2003</vt:lpstr>
      <vt:lpstr>Dokument</vt:lpstr>
      <vt:lpstr>9. Geometrická postupnosť, suprémum, infimum</vt:lpstr>
      <vt:lpstr>Veta 9.3 (Porovnávacie kritérium) :</vt:lpstr>
      <vt:lpstr>Veta 9.6 : ( Archimedova vlastnosť)</vt:lpstr>
      <vt:lpstr>Definícia 9.1 (pokračovanie) :</vt:lpstr>
    </vt:vector>
  </TitlesOfParts>
  <Company>PF KU Ružomberok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9.Geometrický rad, suprémum a infimum</dc:title>
  <dc:creator>RNDr. Štefan Tkačik</dc:creator>
  <cp:lastModifiedBy>ST</cp:lastModifiedBy>
  <cp:revision>38</cp:revision>
  <dcterms:created xsi:type="dcterms:W3CDTF">2003-09-06T16:18:39Z</dcterms:created>
  <dcterms:modified xsi:type="dcterms:W3CDTF">2014-09-09T11:19:45Z</dcterms:modified>
</cp:coreProperties>
</file>