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54C0-E8B5-4F93-98A0-37E9D9EAD0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659F2-4DA0-414B-9E0F-A2BE061F6B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4D17-162F-4540-8BB2-15787CF0AE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5A12-FAA2-4781-8059-498DDA0A13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7A2A-F26E-4AA3-9C80-45A66AAD66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7D28B-9051-4CEF-8B79-31AF680D80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AEA5-3342-449D-B7E3-53EA352821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7C6C-1913-4EAF-B63D-7BE2E268C0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BF7B-33D9-41FD-9F71-10BDA4C8708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397D-53B7-425C-B34B-7A9E353864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6F63-C650-4CC1-B06D-6A5616BE17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D81A57-99E4-45B2-821A-2C25358AF3B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Office_Word_97_-_20035.doc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4.doc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Office_Word_97_-_20033.doc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5" Type="http://schemas.openxmlformats.org/officeDocument/2006/relationships/oleObject" Target="../embeddings/Dokument_programu_Microsoft_Office_Word_97_-_20037.doc"/><Relationship Id="rId4" Type="http://schemas.openxmlformats.org/officeDocument/2006/relationships/oleObject" Target="../embeddings/Dokument_programu_Microsoft_Office_Word_97_-_20036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1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Office_Word_97_-_200310.doc"/><Relationship Id="rId5" Type="http://schemas.openxmlformats.org/officeDocument/2006/relationships/oleObject" Target="../embeddings/Dokument_programu_Microsoft_Office_Word_97_-_20039.doc"/><Relationship Id="rId4" Type="http://schemas.openxmlformats.org/officeDocument/2006/relationships/oleObject" Target="../embeddings/Dokument_programu_Microsoft_Office_Word_97_-_20038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Niektoré postupy  na riešenie úloh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b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sk-SK" sz="220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55638" y="1127125"/>
          <a:ext cx="8107362" cy="1052513"/>
        </p:xfrm>
        <a:graphic>
          <a:graphicData uri="http://schemas.openxmlformats.org/presentationml/2006/ole">
            <p:oleObj spid="_x0000_s1026" name="Dokument" r:id="rId4" imgW="8173681" imgH="1063645" progId="Word.Document.8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68338" y="2203450"/>
          <a:ext cx="8159750" cy="1038225"/>
        </p:xfrm>
        <a:graphic>
          <a:graphicData uri="http://schemas.openxmlformats.org/presentationml/2006/ole">
            <p:oleObj spid="_x0000_s1027" name="Dokument" r:id="rId5" imgW="8166240" imgH="1038240" progId="Word.Document.8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682625" y="3149600"/>
          <a:ext cx="7939088" cy="987425"/>
        </p:xfrm>
        <a:graphic>
          <a:graphicData uri="http://schemas.openxmlformats.org/presentationml/2006/ole">
            <p:oleObj spid="_x0000_s1028" name="Dokument" r:id="rId6" imgW="8022676" imgH="1009464" progId="Word.Document.8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82625" y="4122738"/>
          <a:ext cx="7764463" cy="928687"/>
        </p:xfrm>
        <a:graphic>
          <a:graphicData uri="http://schemas.openxmlformats.org/presentationml/2006/ole">
            <p:oleObj spid="_x0000_s1029" name="Dokument" r:id="rId7" imgW="7850962" imgH="942503" progId="Word.Document.8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82625" y="5160963"/>
          <a:ext cx="7705725" cy="909637"/>
        </p:xfrm>
        <a:graphic>
          <a:graphicData uri="http://schemas.openxmlformats.org/presentationml/2006/ole">
            <p:oleObj spid="_x0000_s1030" name="Dokument" r:id="rId8" imgW="7709040" imgH="91440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12954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8450" y="768350"/>
          <a:ext cx="8288338" cy="2316163"/>
        </p:xfrm>
        <a:graphic>
          <a:graphicData uri="http://schemas.openxmlformats.org/presentationml/2006/ole">
            <p:oleObj spid="_x0000_s2050" name="Document" r:id="rId4" imgW="8303653" imgH="2331816" progId="Word.Document.8">
              <p:embed/>
            </p:oleObj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3.1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</a:rPr>
              <a:t>(Doplnenie na štvorec)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28600" y="2133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3.2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304800" y="2743200"/>
          <a:ext cx="8443913" cy="3411538"/>
        </p:xfrm>
        <a:graphic>
          <a:graphicData uri="http://schemas.openxmlformats.org/presentationml/2006/ole">
            <p:oleObj spid="_x0000_s2051" name="Document" r:id="rId5" imgW="8499686" imgH="3412774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60400" y="533400"/>
          <a:ext cx="8175625" cy="1065213"/>
        </p:xfrm>
        <a:graphic>
          <a:graphicData uri="http://schemas.openxmlformats.org/presentationml/2006/ole">
            <p:oleObj spid="_x0000_s3074" name="Dokument" r:id="rId4" imgW="8175600" imgH="1065240" progId="Word.Document.8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82625" y="2289175"/>
          <a:ext cx="8018463" cy="1009650"/>
        </p:xfrm>
        <a:graphic>
          <a:graphicData uri="http://schemas.openxmlformats.org/presentationml/2006/ole">
            <p:oleObj spid="_x0000_s3075" name="Dokument" r:id="rId5" imgW="8023320" imgH="1009800" progId="Word.Document.8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82625" y="3270250"/>
          <a:ext cx="7705725" cy="909638"/>
        </p:xfrm>
        <a:graphic>
          <a:graphicData uri="http://schemas.openxmlformats.org/presentationml/2006/ole">
            <p:oleObj spid="_x0000_s3076" name="Dokument" r:id="rId6" imgW="7709040" imgH="914400" progId="Word.Document.8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84582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>
              <a:spcBef>
                <a:spcPct val="50000"/>
              </a:spcBef>
            </a:pPr>
            <a:r>
              <a:rPr lang="sk-SK" sz="2000">
                <a:solidFill>
                  <a:srgbClr val="FF0000"/>
                </a:solidFill>
              </a:rPr>
              <a:t>Funkcia</a:t>
            </a:r>
            <a:r>
              <a:rPr lang="sk-SK" sz="2000"/>
              <a:t> je pravidlo, ktoré každému prvku nejakej množiny priradí prvok tej istej alebo inej množiny.</a:t>
            </a:r>
          </a:p>
          <a:p>
            <a:pPr marL="495300" indent="-495300">
              <a:spcBef>
                <a:spcPct val="50000"/>
              </a:spcBef>
            </a:pPr>
            <a:r>
              <a:rPr lang="sk-SK" sz="2000"/>
              <a:t>Funkcia </a:t>
            </a:r>
            <a:r>
              <a:rPr lang="sk-SK" sz="2000" i="1"/>
              <a:t>f</a:t>
            </a:r>
            <a:r>
              <a:rPr lang="sk-SK" sz="2000"/>
              <a:t> je určená, ak</a:t>
            </a:r>
          </a:p>
          <a:p>
            <a:pPr marL="495300" indent="-495300">
              <a:spcBef>
                <a:spcPct val="50000"/>
              </a:spcBef>
              <a:buFontTx/>
              <a:buAutoNum type="romanLcPeriod"/>
            </a:pPr>
            <a:r>
              <a:rPr lang="sk-SK" sz="2000"/>
              <a:t>je určená množina M (definičný obor funkcie </a:t>
            </a:r>
            <a:r>
              <a:rPr lang="sk-SK" sz="2000" i="1"/>
              <a:t>f</a:t>
            </a:r>
            <a:r>
              <a:rPr lang="sk-SK" sz="2000"/>
              <a:t>)</a:t>
            </a:r>
          </a:p>
          <a:p>
            <a:pPr marL="495300" indent="-495300">
              <a:spcBef>
                <a:spcPct val="50000"/>
              </a:spcBef>
              <a:buFontTx/>
              <a:buAutoNum type="romanLcPeriod"/>
            </a:pPr>
            <a:r>
              <a:rPr lang="sk-SK" sz="2000"/>
              <a:t>ku každému prvku </a:t>
            </a:r>
            <a:r>
              <a:rPr lang="sk-SK" sz="2000" i="1"/>
              <a:t>x</a:t>
            </a:r>
            <a:r>
              <a:rPr lang="sk-SK" sz="2000"/>
              <a:t> definičného oboru M je určený prvok </a:t>
            </a:r>
            <a:r>
              <a:rPr lang="sk-SK" sz="2000" i="1"/>
              <a:t>f</a:t>
            </a:r>
            <a:r>
              <a:rPr lang="sk-SK" sz="2000"/>
              <a:t>(</a:t>
            </a:r>
            <a:r>
              <a:rPr lang="sk-SK" sz="2000" i="1"/>
              <a:t>x</a:t>
            </a:r>
            <a:r>
              <a:rPr lang="sk-SK" sz="2000"/>
              <a:t>)</a:t>
            </a:r>
            <a:r>
              <a:rPr lang="sk-SK"/>
              <a:t> </a:t>
            </a:r>
            <a:r>
              <a:rPr lang="sk-SK" sz="2000"/>
              <a:t>(hodnota funkcie)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55638" y="1265238"/>
          <a:ext cx="8320087" cy="990600"/>
        </p:xfrm>
        <a:graphic>
          <a:graphicData uri="http://schemas.openxmlformats.org/presentationml/2006/ole">
            <p:oleObj spid="_x0000_s3077" name="Dokument" r:id="rId7" imgW="8322333" imgH="996403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8458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>
              <a:lnSpc>
                <a:spcPct val="150000"/>
              </a:lnSpc>
              <a:spcBef>
                <a:spcPct val="50000"/>
              </a:spcBef>
            </a:pPr>
            <a:r>
              <a:rPr lang="sk-SK" sz="2000">
                <a:solidFill>
                  <a:srgbClr val="FF0000"/>
                </a:solidFill>
              </a:rPr>
              <a:t>Rovnosť dvoch funkcií. </a:t>
            </a:r>
            <a:r>
              <a:rPr lang="sk-SK" sz="2000"/>
              <a:t>Funkcia </a:t>
            </a:r>
            <a:r>
              <a:rPr lang="sk-SK" sz="2000" i="1"/>
              <a:t>f</a:t>
            </a:r>
            <a:r>
              <a:rPr lang="sk-SK" sz="2000"/>
              <a:t> sa rovná funkcií </a:t>
            </a:r>
            <a:r>
              <a:rPr lang="sk-SK" sz="2000" i="1"/>
              <a:t>g</a:t>
            </a:r>
            <a:r>
              <a:rPr lang="sk-SK" sz="2000"/>
              <a:t>, ak definičný obor funkcie </a:t>
            </a:r>
            <a:r>
              <a:rPr lang="sk-SK" sz="2000" i="1"/>
              <a:t>f</a:t>
            </a:r>
            <a:r>
              <a:rPr lang="sk-SK" sz="2000"/>
              <a:t> sa rovná definičnému oboru funkcie </a:t>
            </a:r>
            <a:r>
              <a:rPr lang="sk-SK" sz="2000" i="1"/>
              <a:t>g</a:t>
            </a:r>
            <a:r>
              <a:rPr lang="sk-SK" sz="2000"/>
              <a:t> a v každom bode tohto spoločného definičného oboru sa hodnota </a:t>
            </a:r>
            <a:r>
              <a:rPr lang="sk-SK" sz="2000" i="1"/>
              <a:t>f</a:t>
            </a:r>
            <a:r>
              <a:rPr lang="sk-SK" sz="2000"/>
              <a:t>(</a:t>
            </a:r>
            <a:r>
              <a:rPr lang="sk-SK" sz="2000" i="1"/>
              <a:t>x</a:t>
            </a:r>
            <a:r>
              <a:rPr lang="sk-SK" sz="2000"/>
              <a:t>) funkcie </a:t>
            </a:r>
            <a:r>
              <a:rPr lang="sk-SK" sz="2000" i="1"/>
              <a:t>f</a:t>
            </a:r>
            <a:r>
              <a:rPr lang="sk-SK" sz="2000"/>
              <a:t> rovná </a:t>
            </a:r>
            <a:r>
              <a:rPr lang="sk-SK" sz="2000" i="1"/>
              <a:t>g</a:t>
            </a:r>
            <a:r>
              <a:rPr lang="sk-SK" sz="2000"/>
              <a:t>(</a:t>
            </a:r>
            <a:r>
              <a:rPr lang="sk-SK" sz="2000" i="1"/>
              <a:t>x</a:t>
            </a:r>
            <a:r>
              <a:rPr lang="sk-SK" sz="2000"/>
              <a:t>) funkcie </a:t>
            </a:r>
            <a:r>
              <a:rPr lang="sk-SK" sz="2000" i="1"/>
              <a:t>g</a:t>
            </a:r>
            <a:r>
              <a:rPr lang="sk-SK" sz="2000"/>
              <a:t>.</a:t>
            </a:r>
          </a:p>
          <a:p>
            <a:pPr marL="495300" indent="-495300" algn="just">
              <a:lnSpc>
                <a:spcPct val="150000"/>
              </a:lnSpc>
              <a:spcBef>
                <a:spcPct val="50000"/>
              </a:spcBef>
            </a:pPr>
            <a:endParaRPr lang="sk-SK" sz="2000"/>
          </a:p>
          <a:p>
            <a:pPr marL="495300" indent="-495300" algn="just">
              <a:lnSpc>
                <a:spcPct val="150000"/>
              </a:lnSpc>
              <a:spcBef>
                <a:spcPct val="50000"/>
              </a:spcBef>
            </a:pPr>
            <a:r>
              <a:rPr lang="sk-SK" sz="2000"/>
              <a:t>Funkcia </a:t>
            </a:r>
            <a:r>
              <a:rPr lang="sk-SK" sz="2000">
                <a:solidFill>
                  <a:srgbClr val="FF0000"/>
                </a:solidFill>
              </a:rPr>
              <a:t>nadobúda</a:t>
            </a:r>
            <a:r>
              <a:rPr lang="sk-SK" sz="2000"/>
              <a:t> v každom bode svojho definičného oboru práve jednu hodnotu.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121</Words>
  <Application>Microsoft Office PowerPoint</Application>
  <PresentationFormat>Prezentácia na obrazovke (4:3)</PresentationFormat>
  <Paragraphs>10</Paragraphs>
  <Slides>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4</vt:i4>
      </vt:variant>
    </vt:vector>
  </HeadingPairs>
  <TitlesOfParts>
    <vt:vector size="12" baseType="lpstr">
      <vt:lpstr>Times New Roman</vt:lpstr>
      <vt:lpstr>Arial</vt:lpstr>
      <vt:lpstr>Calibri</vt:lpstr>
      <vt:lpstr>Garamond</vt:lpstr>
      <vt:lpstr>Výchozí návrh</vt:lpstr>
      <vt:lpstr>Dokument programu Microsoft Word</vt:lpstr>
      <vt:lpstr>Dokument formátu Microsoft Word</vt:lpstr>
      <vt:lpstr>Dokument programu Microsoft Office Word 97 - 2003</vt:lpstr>
      <vt:lpstr>3. Niektoré postupy  na riešenie úloh. </vt:lpstr>
      <vt:lpstr>Veta 3.1 (Doplnenie na štvorec):</vt:lpstr>
      <vt:lpstr>Snímka 3</vt:lpstr>
      <vt:lpstr>Snímka 4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3.Niektoré postupy na riešenie úloh</dc:title>
  <dc:creator>RNDr. Štefan Tkačik</dc:creator>
  <cp:lastModifiedBy>uzivatel</cp:lastModifiedBy>
  <cp:revision>21</cp:revision>
  <dcterms:created xsi:type="dcterms:W3CDTF">2003-09-06T16:18:39Z</dcterms:created>
  <dcterms:modified xsi:type="dcterms:W3CDTF">2011-09-01T09:47:18Z</dcterms:modified>
</cp:coreProperties>
</file>