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e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CD9A8-EBDF-4846-BE1D-F628219CE8C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49A2E-D1AE-4DE8-9BA5-CDEB3E3BD35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C0ECF-7260-43A0-93A7-84D06F9588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32290-032F-4873-B80D-2C1F0A7289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FF4CC-7EA9-4BA2-82A0-292D71DA221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EEDAE-4B97-4E82-B569-E868E40D10B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675FD-FEB3-4774-A912-1C5C5723E61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8ABB2-5BFE-4243-B191-19B06BBE516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260E-E1FC-4660-AAD1-0B719A813B5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8FECE-BE57-4402-983D-06B42A4E91F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8DA11-DD09-4415-80E8-2F8CC54899E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DECB5BE-DC9E-4ED0-A5DD-52E06A7087B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Dokument_programu_Microsoft_Office_Word_97_-_20034.doc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2.xml"/><Relationship Id="rId6" Type="http://schemas.openxmlformats.org/officeDocument/2006/relationships/oleObject" Target="../embeddings/Dokument_programu_Microsoft_Office_Word_97_-_20033.doc"/><Relationship Id="rId5" Type="http://schemas.openxmlformats.org/officeDocument/2006/relationships/oleObject" Target="../embeddings/Dokument_programu_Microsoft_Office_Word_97_-_20032.doc"/><Relationship Id="rId4" Type="http://schemas.openxmlformats.org/officeDocument/2006/relationships/oleObject" Target="../embeddings/Dokument_programu_Microsoft_Office_Word_97_-_20031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3.xml"/><Relationship Id="rId6" Type="http://schemas.openxmlformats.org/officeDocument/2006/relationships/oleObject" Target="../embeddings/Dokument_programu_Microsoft_Office_Word_97_-_20037.doc"/><Relationship Id="rId5" Type="http://schemas.openxmlformats.org/officeDocument/2006/relationships/oleObject" Target="../embeddings/Dokument_programu_Microsoft_Office_Word_97_-_20036.doc"/><Relationship Id="rId4" Type="http://schemas.openxmlformats.org/officeDocument/2006/relationships/oleObject" Target="../embeddings/Dokument_programu_Microsoft_Office_Word_97_-_20035.doc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Dokument_programu_Microsoft_Office_Word_97_-_200312.doc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Dokument_programu_Microsoft_Office_Word_97_-_200311.doc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4.xml"/><Relationship Id="rId6" Type="http://schemas.openxmlformats.org/officeDocument/2006/relationships/oleObject" Target="../embeddings/Dokument_programu_Microsoft_Office_Word_97_-_200310.doc"/><Relationship Id="rId5" Type="http://schemas.openxmlformats.org/officeDocument/2006/relationships/oleObject" Target="../embeddings/Dokument_programu_Microsoft_Office_Word_97_-_20039.doc"/><Relationship Id="rId10" Type="http://schemas.openxmlformats.org/officeDocument/2006/relationships/oleObject" Target="../embeddings/Dokument_programu_Microsoft_Office_Word_97_-_200314.doc"/><Relationship Id="rId4" Type="http://schemas.openxmlformats.org/officeDocument/2006/relationships/oleObject" Target="../embeddings/Dokument_programu_Microsoft_Office_Word_97_-_20038.doc"/><Relationship Id="rId9" Type="http://schemas.openxmlformats.org/officeDocument/2006/relationships/oleObject" Target="../embeddings/Dokument_programu_Microsoft_Office_Word_97_-_200313.doc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Dokument_programu_Microsoft_Office_Word_97_-_200319.doc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Dokument_programu_Microsoft_Office_Word_97_-_200318.doc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5.xml"/><Relationship Id="rId6" Type="http://schemas.openxmlformats.org/officeDocument/2006/relationships/oleObject" Target="../embeddings/Dokument_programu_Microsoft_Office_Word_97_-_200317.doc"/><Relationship Id="rId5" Type="http://schemas.openxmlformats.org/officeDocument/2006/relationships/oleObject" Target="../embeddings/Dokument_programu_Microsoft_Office_Word_97_-_200316.doc"/><Relationship Id="rId4" Type="http://schemas.openxmlformats.org/officeDocument/2006/relationships/oleObject" Target="../embeddings/Dokument_programu_Microsoft_Office_Word_97_-_200315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6.xml"/><Relationship Id="rId5" Type="http://schemas.openxmlformats.org/officeDocument/2006/relationships/oleObject" Target="../embeddings/Dokument_programu_Microsoft_Office_Word_97_-_200321.doc"/><Relationship Id="rId4" Type="http://schemas.openxmlformats.org/officeDocument/2006/relationships/oleObject" Target="../embeddings/Dokument_programu_Microsoft_Office_Word_97_-_200320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6.vml"/><Relationship Id="rId1" Type="http://schemas.openxmlformats.org/officeDocument/2006/relationships/themeOverride" Target="../theme/themeOverride7.xml"/><Relationship Id="rId5" Type="http://schemas.openxmlformats.org/officeDocument/2006/relationships/oleObject" Target="../embeddings/Dokument_programu_Microsoft_Office_Word_97_-_200323.doc"/><Relationship Id="rId4" Type="http://schemas.openxmlformats.org/officeDocument/2006/relationships/oleObject" Target="../embeddings/Dokument_programu_Microsoft_Office_Word_97_-_200322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7.vml"/><Relationship Id="rId1" Type="http://schemas.openxmlformats.org/officeDocument/2006/relationships/themeOverride" Target="../theme/themeOverride8.xml"/><Relationship Id="rId5" Type="http://schemas.openxmlformats.org/officeDocument/2006/relationships/oleObject" Target="../embeddings/Dokument_programu_Microsoft_Office_Word_97_-_200325.doc"/><Relationship Id="rId4" Type="http://schemas.openxmlformats.org/officeDocument/2006/relationships/oleObject" Target="../embeddings/Dokument_programu_Microsoft_Office_Word_97_-_200324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8.vml"/><Relationship Id="rId1" Type="http://schemas.openxmlformats.org/officeDocument/2006/relationships/themeOverride" Target="../theme/themeOverride9.xml"/><Relationship Id="rId4" Type="http://schemas.openxmlformats.org/officeDocument/2006/relationships/oleObject" Target="../embeddings/Dokument_programu_Microsoft_Office_Word_97_-_200326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04800" y="1600200"/>
            <a:ext cx="8382000" cy="34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sk-SK" sz="2000"/>
              <a:t> čísla označujeme písmenami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sk-SK" sz="2000"/>
              <a:t> vo vzorci alebo vzťahu jedno písmeno, aj keď sa vyskytuje viackrát označuje to isté číslo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sk-SK" sz="2000"/>
              <a:t> rôzne písmena môžu označovať rôzne čísla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sk-SK" sz="2000"/>
              <a:t> ľubovoľné písmeno alebo iný symbol označujúci číslo možno v hociktorom vzorci alebo vzťahu nahradiť iným písmenom alebo číslom, označujúcim to isté číslo- pravidlo </a:t>
            </a:r>
            <a:r>
              <a:rPr lang="sk-SK" sz="2000">
                <a:solidFill>
                  <a:srgbClr val="FF0000"/>
                </a:solidFill>
              </a:rPr>
              <a:t>substitúcie</a:t>
            </a:r>
            <a:r>
              <a:rPr lang="sk-SK" sz="2000"/>
              <a:t> 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sk-SK" sz="2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sk-SK" sz="2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. </a:t>
            </a:r>
            <a:r>
              <a:rPr lang="sk-SK" sz="2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Reálne čísla</a:t>
            </a:r>
            <a:r>
              <a:rPr lang="sk-SK" sz="2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.</a:t>
            </a:r>
            <a:br>
              <a:rPr lang="sk-SK" sz="22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endParaRPr lang="sk-SK" sz="220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2514600" cy="685800"/>
          </a:xfrm>
        </p:spPr>
        <p:txBody>
          <a:bodyPr lIns="198000"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sk-SK" sz="2400" b="1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</a:t>
            </a:r>
            <a:r>
              <a:rPr lang="sk-SK" sz="2400" b="1" smtClean="0">
                <a:solidFill>
                  <a:srgbClr val="FF0000"/>
                </a:solidFill>
              </a:rPr>
              <a:t>ohoda</a:t>
            </a:r>
            <a:r>
              <a:rPr lang="sk-SK" sz="2400" smtClean="0">
                <a:latin typeface="Garamond" pitchFamily="18" charset="0"/>
                <a:cs typeface="Times New Roman" pitchFamily="18" charset="0"/>
              </a:rPr>
              <a:t> :</a:t>
            </a:r>
            <a:endParaRPr lang="sk-SK" sz="2400" smtClean="0">
              <a:latin typeface="Garamond" pitchFamily="18" charset="0"/>
            </a:endParaRPr>
          </a:p>
          <a:p>
            <a:pPr algn="just" eaLnBrk="1" hangingPunct="1">
              <a:lnSpc>
                <a:spcPct val="150000"/>
              </a:lnSpc>
              <a:buFontTx/>
              <a:buNone/>
            </a:pPr>
            <a:endParaRPr lang="sk-SK" sz="2000" smtClean="0"/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381000" y="4267200"/>
            <a:ext cx="8458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8000"/>
          <a:lstStyle/>
          <a:p>
            <a:pPr marL="342900" indent="-342900" algn="just">
              <a:lnSpc>
                <a:spcPct val="150000"/>
              </a:lnSpc>
              <a:spcBef>
                <a:spcPct val="20000"/>
              </a:spcBef>
            </a:pPr>
            <a:r>
              <a:rPr lang="sk-SK" sz="2000" b="1">
                <a:latin typeface="Garamond" pitchFamily="18" charset="0"/>
              </a:rPr>
              <a:t>	</a:t>
            </a:r>
            <a:endParaRPr lang="sk-SK" sz="20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1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 autoUpdateAnimBg="0" advAuto="0"/>
      <p:bldP spid="2050" grpId="0" autoUpdateAnimBg="0"/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1143000"/>
          </a:xfrm>
        </p:spPr>
        <p:txBody>
          <a:bodyPr/>
          <a:lstStyle/>
          <a:p>
            <a:pPr algn="l" eaLnBrk="1" hangingPunct="1"/>
            <a:r>
              <a:rPr lang="sk-SK" sz="2800" b="1" smtClean="0">
                <a:solidFill>
                  <a:srgbClr val="FF0000"/>
                </a:solidFill>
                <a:latin typeface="Garamond" pitchFamily="18" charset="0"/>
              </a:rPr>
              <a:t>Axiómy</a:t>
            </a:r>
            <a:endParaRPr lang="sk-SK" sz="2800" smtClean="0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398463" y="952500"/>
          <a:ext cx="7847012" cy="1379538"/>
        </p:xfrm>
        <a:graphic>
          <a:graphicData uri="http://schemas.openxmlformats.org/presentationml/2006/ole">
            <p:oleObj spid="_x0000_s1026" name="Document" r:id="rId4" imgW="7897533" imgH="1376124" progId="Word.Document.8">
              <p:embed/>
            </p:oleObj>
          </a:graphicData>
        </a:graphic>
      </p:graphicFrame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412750" y="2392363"/>
          <a:ext cx="8031163" cy="1036637"/>
        </p:xfrm>
        <a:graphic>
          <a:graphicData uri="http://schemas.openxmlformats.org/presentationml/2006/ole">
            <p:oleObj spid="_x0000_s1027" name="Document" r:id="rId5" imgW="8045279" imgH="1051441" progId="Word.Document.8">
              <p:embed/>
            </p:oleObj>
          </a:graphicData>
        </a:graphic>
      </p:graphicFrame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449263" y="3468688"/>
          <a:ext cx="7780337" cy="1001712"/>
        </p:xfrm>
        <a:graphic>
          <a:graphicData uri="http://schemas.openxmlformats.org/presentationml/2006/ole">
            <p:oleObj spid="_x0000_s1028" name="Dokument" r:id="rId6" imgW="7847405" imgH="1022293" progId="Word.Document.8">
              <p:embed/>
            </p:oleObj>
          </a:graphicData>
        </a:graphic>
      </p:graphicFrame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441325" y="4619625"/>
          <a:ext cx="7847013" cy="1436688"/>
        </p:xfrm>
        <a:graphic>
          <a:graphicData uri="http://schemas.openxmlformats.org/presentationml/2006/ole">
            <p:oleObj spid="_x0000_s1029" name="Dokument" r:id="rId7" imgW="7851600" imgH="1447920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1143000"/>
          </a:xfrm>
        </p:spPr>
        <p:txBody>
          <a:bodyPr/>
          <a:lstStyle/>
          <a:p>
            <a:pPr algn="l" eaLnBrk="1" hangingPunct="1"/>
            <a:r>
              <a:rPr lang="sk-SK" sz="2800" b="1" smtClean="0">
                <a:solidFill>
                  <a:srgbClr val="FF0000"/>
                </a:solidFill>
                <a:latin typeface="Garamond" pitchFamily="18" charset="0"/>
              </a:rPr>
              <a:t>Axiómy</a:t>
            </a:r>
            <a:r>
              <a:rPr lang="sk-SK" sz="2000" b="1" smtClean="0">
                <a:solidFill>
                  <a:srgbClr val="FF0000"/>
                </a:solidFill>
                <a:latin typeface="Garamond" pitchFamily="18" charset="0"/>
              </a:rPr>
              <a:t> (pokračovanie)</a:t>
            </a:r>
            <a:endParaRPr lang="sk-SK" sz="2800" smtClean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98463" y="952500"/>
          <a:ext cx="7847012" cy="1905000"/>
        </p:xfrm>
        <a:graphic>
          <a:graphicData uri="http://schemas.openxmlformats.org/presentationml/2006/ole">
            <p:oleObj spid="_x0000_s2050" name="Dokument" r:id="rId4" imgW="7851600" imgH="1917720" progId="Word.Document.8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12750" y="3132138"/>
          <a:ext cx="7904163" cy="1592262"/>
        </p:xfrm>
        <a:graphic>
          <a:graphicData uri="http://schemas.openxmlformats.org/presentationml/2006/ole">
            <p:oleObj spid="_x0000_s2051" name="Document" r:id="rId5" imgW="8035549" imgH="1619097" progId="Word.Document.8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447675" y="5470525"/>
          <a:ext cx="7705725" cy="625475"/>
        </p:xfrm>
        <a:graphic>
          <a:graphicData uri="http://schemas.openxmlformats.org/presentationml/2006/ole">
            <p:oleObj spid="_x0000_s2052" name="Dokument" r:id="rId6" imgW="7709040" imgH="628560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1295400" y="34290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98450" y="762000"/>
          <a:ext cx="8245475" cy="682625"/>
        </p:xfrm>
        <a:graphic>
          <a:graphicData uri="http://schemas.openxmlformats.org/presentationml/2006/ole">
            <p:oleObj spid="_x0000_s3074" name="Dokument" r:id="rId4" imgW="8276107" imgH="678976" progId="Word.Document.8">
              <p:embed/>
            </p:oleObj>
          </a:graphicData>
        </a:graphic>
      </p:graphicFrame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838200"/>
          </a:xfrm>
        </p:spPr>
        <p:txBody>
          <a:bodyPr/>
          <a:lstStyle/>
          <a:p>
            <a:pPr algn="l" eaLnBrk="1" hangingPunct="1"/>
            <a:r>
              <a:rPr lang="sk-SK" sz="2200" b="1" smtClean="0">
                <a:solidFill>
                  <a:schemeClr val="accent2"/>
                </a:solidFill>
                <a:latin typeface="Garamond" pitchFamily="18" charset="0"/>
              </a:rPr>
              <a:t>Veta 2.1</a:t>
            </a:r>
            <a:r>
              <a:rPr lang="sk-SK" sz="220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 smtClean="0">
              <a:solidFill>
                <a:schemeClr val="accent2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28600" y="1066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2.2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623888" y="1684338"/>
          <a:ext cx="8215312" cy="666750"/>
        </p:xfrm>
        <a:graphic>
          <a:graphicData uri="http://schemas.openxmlformats.org/presentationml/2006/ole">
            <p:oleObj spid="_x0000_s3075" name="Dokument" r:id="rId5" imgW="8294827" imgH="685457" progId="Word.Document.8">
              <p:embed/>
            </p:oleObj>
          </a:graphicData>
        </a:graphic>
      </p:graphicFrame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28600" y="1905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2.3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28600" y="2895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2.4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228600" y="3733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2.5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625475" y="2516188"/>
          <a:ext cx="8288338" cy="682625"/>
        </p:xfrm>
        <a:graphic>
          <a:graphicData uri="http://schemas.openxmlformats.org/presentationml/2006/ole">
            <p:oleObj spid="_x0000_s3076" name="Dokument" r:id="rId6" imgW="8295480" imgH="685800" progId="Word.Document.8">
              <p:embed/>
            </p:oleObj>
          </a:graphicData>
        </a:graphic>
      </p:graphicFrame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623888" y="3513138"/>
          <a:ext cx="8215312" cy="666750"/>
        </p:xfrm>
        <a:graphic>
          <a:graphicData uri="http://schemas.openxmlformats.org/presentationml/2006/ole">
            <p:oleObj spid="_x0000_s3077" name="Dokument" r:id="rId7" imgW="8294827" imgH="685457" progId="Word.Document.8">
              <p:embed/>
            </p:oleObj>
          </a:graphicData>
        </a:graphic>
      </p:graphicFrame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609600" y="4340225"/>
          <a:ext cx="8215313" cy="666750"/>
        </p:xfrm>
        <a:graphic>
          <a:graphicData uri="http://schemas.openxmlformats.org/presentationml/2006/ole">
            <p:oleObj spid="_x0000_s3078" name="Dokument" r:id="rId8" imgW="8294827" imgH="685457" progId="Word.Document.8">
              <p:embed/>
            </p:oleObj>
          </a:graphicData>
        </a:graphic>
      </p:graphicFrame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228600" y="4572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2.6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609600" y="5108575"/>
          <a:ext cx="8215313" cy="668338"/>
        </p:xfrm>
        <a:graphic>
          <a:graphicData uri="http://schemas.openxmlformats.org/presentationml/2006/ole">
            <p:oleObj spid="_x0000_s3079" name="Dokument" r:id="rId9" imgW="8294827" imgH="685457" progId="Word.Document.8">
              <p:embed/>
            </p:oleObj>
          </a:graphicData>
        </a:graphic>
      </p:graphicFrame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28600" y="5257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2.7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8210" name="Object 18"/>
          <p:cNvGraphicFramePr>
            <a:graphicFrameLocks noChangeAspect="1"/>
          </p:cNvGraphicFramePr>
          <p:nvPr/>
        </p:nvGraphicFramePr>
        <p:xfrm>
          <a:off x="609600" y="5878513"/>
          <a:ext cx="8215313" cy="666750"/>
        </p:xfrm>
        <a:graphic>
          <a:graphicData uri="http://schemas.openxmlformats.org/presentationml/2006/ole">
            <p:oleObj spid="_x0000_s3080" name="Dokument" r:id="rId10" imgW="8294827" imgH="685457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9" grpId="0" autoUpdateAnimBg="0"/>
      <p:bldP spid="8201" grpId="0" autoUpdateAnimBg="0"/>
      <p:bldP spid="8202" grpId="0" autoUpdateAnimBg="0"/>
      <p:bldP spid="8203" grpId="0" autoUpdateAnimBg="0"/>
      <p:bldP spid="8207" grpId="0" autoUpdateAnimBg="0"/>
      <p:bldP spid="820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304800" y="769938"/>
          <a:ext cx="8215313" cy="666750"/>
        </p:xfrm>
        <a:graphic>
          <a:graphicData uri="http://schemas.openxmlformats.org/presentationml/2006/ole">
            <p:oleObj spid="_x0000_s4098" name="Dokument" r:id="rId4" imgW="8294827" imgH="685457" progId="Word.Document.8">
              <p:embed/>
            </p:oleObj>
          </a:graphicData>
        </a:graphic>
      </p:graphicFrame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838200"/>
          </a:xfrm>
        </p:spPr>
        <p:txBody>
          <a:bodyPr/>
          <a:lstStyle/>
          <a:p>
            <a:pPr algn="l" eaLnBrk="1" hangingPunct="1"/>
            <a:r>
              <a:rPr lang="sk-SK" sz="2200" b="1" smtClean="0">
                <a:solidFill>
                  <a:schemeClr val="accent2"/>
                </a:solidFill>
                <a:latin typeface="Garamond" pitchFamily="18" charset="0"/>
              </a:rPr>
              <a:t>Veta 2.8</a:t>
            </a:r>
            <a:r>
              <a:rPr lang="sk-SK" sz="220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 smtClean="0">
              <a:solidFill>
                <a:schemeClr val="accent2"/>
              </a:solidFill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28600" y="1066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2.9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623888" y="1755775"/>
          <a:ext cx="8172450" cy="668338"/>
        </p:xfrm>
        <a:graphic>
          <a:graphicData uri="http://schemas.openxmlformats.org/presentationml/2006/ole">
            <p:oleObj spid="_x0000_s4099" name="Dokument" r:id="rId5" imgW="7780765" imgH="637935" progId="Word.Document.8">
              <p:embed/>
            </p:oleObj>
          </a:graphicData>
        </a:graphic>
      </p:graphicFrame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28600" y="2286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2.10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28600" y="3810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2.11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28600" y="4953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2.12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625475" y="2914650"/>
          <a:ext cx="8288338" cy="895350"/>
        </p:xfrm>
        <a:graphic>
          <a:graphicData uri="http://schemas.openxmlformats.org/presentationml/2006/ole">
            <p:oleObj spid="_x0000_s4100" name="Dokument" r:id="rId6" imgW="8295480" imgH="905040" progId="Word.Document.8">
              <p:embed/>
            </p:oleObj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623888" y="4498975"/>
          <a:ext cx="8215312" cy="668338"/>
        </p:xfrm>
        <a:graphic>
          <a:graphicData uri="http://schemas.openxmlformats.org/presentationml/2006/ole">
            <p:oleObj spid="_x0000_s4101" name="Dokument" r:id="rId7" imgW="8294827" imgH="685457" progId="Word.Document.8">
              <p:embed/>
            </p:oleObj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609600" y="5630863"/>
          <a:ext cx="8215313" cy="914400"/>
        </p:xfrm>
        <a:graphic>
          <a:graphicData uri="http://schemas.openxmlformats.org/presentationml/2006/ole">
            <p:oleObj spid="_x0000_s4102" name="Dokument" r:id="rId8" imgW="8294827" imgH="933143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utoUpdateAnimBg="0"/>
      <p:bldP spid="9223" grpId="0" autoUpdateAnimBg="0"/>
      <p:bldP spid="9224" grpId="0" autoUpdateAnimBg="0"/>
      <p:bldP spid="922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682625" y="1262063"/>
          <a:ext cx="8229600" cy="3425825"/>
        </p:xfrm>
        <a:graphic>
          <a:graphicData uri="http://schemas.openxmlformats.org/presentationml/2006/ole">
            <p:oleObj spid="_x0000_s5122" name="Dokument" r:id="rId4" imgW="8309586" imgH="3471564" progId="Word.Document.8">
              <p:embed/>
            </p:oleObj>
          </a:graphicData>
        </a:graphic>
      </p:graphicFrame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772400" cy="838200"/>
          </a:xfrm>
        </p:spPr>
        <p:txBody>
          <a:bodyPr/>
          <a:lstStyle/>
          <a:p>
            <a:pPr algn="l" eaLnBrk="1" hangingPunct="1"/>
            <a:r>
              <a:rPr lang="sk-SK" sz="2200" b="1" smtClean="0">
                <a:solidFill>
                  <a:schemeClr val="accent2"/>
                </a:solidFill>
                <a:latin typeface="Garamond" pitchFamily="18" charset="0"/>
              </a:rPr>
              <a:t>Veta 2.13</a:t>
            </a:r>
            <a:r>
              <a:rPr lang="sk-SK" sz="2200" smtClean="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 smtClean="0">
              <a:solidFill>
                <a:schemeClr val="accent2"/>
              </a:solidFill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28600" y="4572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2.14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623888" y="5413375"/>
          <a:ext cx="8215312" cy="668338"/>
        </p:xfrm>
        <a:graphic>
          <a:graphicData uri="http://schemas.openxmlformats.org/presentationml/2006/ole">
            <p:oleObj spid="_x0000_s5123" name="Dokument" r:id="rId5" imgW="8294827" imgH="685457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4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696913" y="995363"/>
          <a:ext cx="8202612" cy="5557837"/>
        </p:xfrm>
        <a:graphic>
          <a:graphicData uri="http://schemas.openxmlformats.org/presentationml/2006/ole">
            <p:oleObj spid="_x0000_s6146" name="Dokument" r:id="rId4" imgW="8205480" imgH="5562720" progId="Word.Document.8">
              <p:embed/>
            </p:oleObj>
          </a:graphicData>
        </a:graphic>
      </p:graphicFrame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914400"/>
          </a:xfrm>
        </p:spPr>
        <p:txBody>
          <a:bodyPr/>
          <a:lstStyle/>
          <a:p>
            <a:pPr algn="l" eaLnBrk="1" hangingPunct="1"/>
            <a:r>
              <a:rPr lang="sk-SK" sz="2200" b="1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 smtClean="0">
                <a:solidFill>
                  <a:srgbClr val="FF0000"/>
                </a:solidFill>
                <a:latin typeface="Garamond" pitchFamily="18" charset="0"/>
              </a:rPr>
              <a:t>2</a:t>
            </a:r>
            <a:r>
              <a:rPr lang="sk-SK" sz="2200" b="1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sk-SK" sz="2200" b="1" smtClean="0">
                <a:solidFill>
                  <a:srgbClr val="FF0000"/>
                </a:solidFill>
                <a:latin typeface="Garamond" pitchFamily="18" charset="0"/>
              </a:rPr>
              <a:t>1</a:t>
            </a:r>
            <a:r>
              <a:rPr lang="sk-SK" sz="2200" smtClean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28600" y="4800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Tvrdenie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703263" y="5416550"/>
          <a:ext cx="8288337" cy="682625"/>
        </p:xfrm>
        <a:graphic>
          <a:graphicData uri="http://schemas.openxmlformats.org/presentationml/2006/ole">
            <p:oleObj spid="_x0000_s6147" name="Dokument" r:id="rId5" imgW="8295480" imgH="685800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autoUpdateAnimBg="0"/>
      <p:bldP spid="1127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682625" y="995363"/>
          <a:ext cx="8274050" cy="2344737"/>
        </p:xfrm>
        <a:graphic>
          <a:graphicData uri="http://schemas.openxmlformats.org/presentationml/2006/ole">
            <p:oleObj spid="_x0000_s7170" name="Dokument" r:id="rId4" imgW="8287560" imgH="2359800" progId="Word.Document.8">
              <p:embed/>
            </p:oleObj>
          </a:graphicData>
        </a:graphic>
      </p:graphicFrame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914400"/>
          </a:xfrm>
        </p:spPr>
        <p:txBody>
          <a:bodyPr/>
          <a:lstStyle/>
          <a:p>
            <a:pPr algn="l" eaLnBrk="1" hangingPunct="1"/>
            <a:r>
              <a:rPr lang="sk-SK" sz="2200" b="1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 smtClean="0">
                <a:solidFill>
                  <a:srgbClr val="FF0000"/>
                </a:solidFill>
                <a:latin typeface="Garamond" pitchFamily="18" charset="0"/>
              </a:rPr>
              <a:t>2</a:t>
            </a:r>
            <a:r>
              <a:rPr lang="sk-SK" sz="2200" b="1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sk-SK" sz="2200" b="1" smtClean="0">
                <a:solidFill>
                  <a:srgbClr val="FF0000"/>
                </a:solidFill>
                <a:latin typeface="Garamond" pitchFamily="18" charset="0"/>
              </a:rPr>
              <a:t>2</a:t>
            </a:r>
            <a:r>
              <a:rPr lang="sk-SK" sz="2200" smtClean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28600" y="2590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2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3</a:t>
            </a:r>
            <a:r>
              <a:rPr lang="sk-SK" sz="2200"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682625" y="3270250"/>
          <a:ext cx="8245475" cy="3141663"/>
        </p:xfrm>
        <a:graphic>
          <a:graphicData uri="http://schemas.openxmlformats.org/presentationml/2006/ole">
            <p:oleObj spid="_x0000_s7171" name="Dokument" r:id="rId5" imgW="8249400" imgH="3152880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1143000"/>
          </a:xfrm>
        </p:spPr>
        <p:txBody>
          <a:bodyPr/>
          <a:lstStyle/>
          <a:p>
            <a:pPr algn="l" eaLnBrk="1" hangingPunct="1"/>
            <a:r>
              <a:rPr lang="sk-SK" sz="2800" b="1" smtClean="0">
                <a:solidFill>
                  <a:srgbClr val="FF0000"/>
                </a:solidFill>
                <a:latin typeface="Garamond" pitchFamily="18" charset="0"/>
              </a:rPr>
              <a:t>Axiómy</a:t>
            </a:r>
            <a:r>
              <a:rPr lang="sk-SK" sz="2000" b="1" smtClean="0">
                <a:solidFill>
                  <a:srgbClr val="FF0000"/>
                </a:solidFill>
                <a:latin typeface="Garamond" pitchFamily="18" charset="0"/>
              </a:rPr>
              <a:t> (pokračovanie)</a:t>
            </a:r>
            <a:endParaRPr lang="sk-SK" sz="2800" smtClean="0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398463" y="952500"/>
          <a:ext cx="7847012" cy="1890713"/>
        </p:xfrm>
        <a:graphic>
          <a:graphicData uri="http://schemas.openxmlformats.org/presentationml/2006/ole">
            <p:oleObj spid="_x0000_s8194" name="Dokument" r:id="rId4" imgW="7851600" imgH="1895400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123</Words>
  <Application>Microsoft Office PowerPoint</Application>
  <PresentationFormat>Prezentácia na obrazovke (4:3)</PresentationFormat>
  <Paragraphs>28</Paragraphs>
  <Slides>9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snímok</vt:lpstr>
      </vt:variant>
      <vt:variant>
        <vt:i4>9</vt:i4>
      </vt:variant>
    </vt:vector>
  </HeadingPairs>
  <TitlesOfParts>
    <vt:vector size="18" baseType="lpstr">
      <vt:lpstr>Times New Roman</vt:lpstr>
      <vt:lpstr>Arial</vt:lpstr>
      <vt:lpstr>Calibri</vt:lpstr>
      <vt:lpstr>Wingdings</vt:lpstr>
      <vt:lpstr>Garamond</vt:lpstr>
      <vt:lpstr>Výchozí návrh</vt:lpstr>
      <vt:lpstr>Dokument programu Microsoft Office Word 97 - 2003</vt:lpstr>
      <vt:lpstr>Dokument programu Microsoft Word</vt:lpstr>
      <vt:lpstr>Dokument formátu Microsoft Word</vt:lpstr>
      <vt:lpstr>2. Reálne čísla. </vt:lpstr>
      <vt:lpstr>Axiómy</vt:lpstr>
      <vt:lpstr>Axiómy (pokračovanie)</vt:lpstr>
      <vt:lpstr>Veta 2.1 :</vt:lpstr>
      <vt:lpstr>Veta 2.8 :</vt:lpstr>
      <vt:lpstr>Veta 2.13 :</vt:lpstr>
      <vt:lpstr>Definícia 2.1 :</vt:lpstr>
      <vt:lpstr>Definícia 2.2 :</vt:lpstr>
      <vt:lpstr>Axiómy (pokračovanie)</vt:lpstr>
    </vt:vector>
  </TitlesOfParts>
  <Company>PF KU Ružomberok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Reálne čísla</dc:title>
  <dc:creator>RNDr. Štefan Tkačik</dc:creator>
  <cp:lastModifiedBy>uzivatel</cp:lastModifiedBy>
  <cp:revision>18</cp:revision>
  <dcterms:created xsi:type="dcterms:W3CDTF">2003-09-06T16:18:39Z</dcterms:created>
  <dcterms:modified xsi:type="dcterms:W3CDTF">2011-09-01T09:43:08Z</dcterms:modified>
</cp:coreProperties>
</file>