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Override5.xml" ContentType="application/vnd.openxmlformats-officedocument.themeOverr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emf" ContentType="image/x-emf"/>
  <Override PartName="/ppt/theme/themeOverride3.xml" ContentType="application/vnd.openxmlformats-officedocument.themeOverride+xml"/>
  <Override PartName="/ppt/theme/themeOverride4.xml" ContentType="application/vnd.openxmlformats-officedocument.themeOverrid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6" r:id="rId3"/>
    <p:sldId id="267" r:id="rId4"/>
    <p:sldId id="269" r:id="rId5"/>
    <p:sldId id="270" r:id="rId6"/>
  </p:sldIdLst>
  <p:sldSz cx="9144000" cy="6858000" type="screen4x3"/>
  <p:notesSz cx="6858000" cy="9144000"/>
  <p:defaultTextStyle>
    <a:defPPr>
      <a:defRPr lang="sk-SK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000099"/>
    <a:srgbClr val="9FFFFF"/>
    <a:srgbClr val="CCECFF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 varScale="1">
        <p:scale>
          <a:sx n="66" d="100"/>
          <a:sy n="66" d="100"/>
        </p:scale>
        <p:origin x="-127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4" Type="http://schemas.openxmlformats.org/officeDocument/2006/relationships/image" Target="../media/image6.e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wmf"/><Relationship Id="rId1" Type="http://schemas.openxmlformats.org/officeDocument/2006/relationships/image" Target="../media/image7.emf"/><Relationship Id="rId5" Type="http://schemas.openxmlformats.org/officeDocument/2006/relationships/image" Target="../media/image11.emf"/><Relationship Id="rId4" Type="http://schemas.openxmlformats.org/officeDocument/2006/relationships/image" Target="../media/image10.e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13.emf"/><Relationship Id="rId1" Type="http://schemas.openxmlformats.org/officeDocument/2006/relationships/image" Target="../media/image12.e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90A234-34C2-45B9-B201-7C0022B130B3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F6F6F7-854D-43CC-9207-835947579705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1EE2D1-37A1-471A-A0C5-EEA9FC2FECEA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2E8941-86E7-4D59-88E8-4F5DF9568C1B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194C4F-B95E-42EE-B2BE-059B68432200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002807-5EEA-4850-8FA1-B7DADAC3D250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E102CC-A1ED-4F2E-A596-6E46195E77AE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A0B784-1922-412D-AC74-32C2CF429793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307216-51BD-40EA-B918-D169701DD518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B20712-08EB-4FEB-ABC5-644F254DD13B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k-SK" noProof="0" smtClean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D578AB-6C65-4896-8033-015BA4049AB8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k-SK" smtClean="0"/>
              <a:t>Klepnutím lze upravit styl předlohy nadpisů.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 smtClean="0"/>
              <a:t>Klepnutím lze upravit styly předlohy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Třetí úroveň</a:t>
            </a:r>
          </a:p>
          <a:p>
            <a:pPr lvl="3"/>
            <a:r>
              <a:rPr lang="sk-SK" smtClean="0"/>
              <a:t>Čtvrtá úroveň</a:t>
            </a:r>
          </a:p>
          <a:p>
            <a:pPr lvl="4"/>
            <a:r>
              <a:rPr lang="sk-SK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E86EF8F-FAB6-47F7-B74C-D15AEB3B99BF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vmlDrawing" Target="../drawings/vmlDrawing1.vml"/><Relationship Id="rId1" Type="http://schemas.openxmlformats.org/officeDocument/2006/relationships/themeOverride" Target="../theme/themeOverride1.xml"/><Relationship Id="rId5" Type="http://schemas.openxmlformats.org/officeDocument/2006/relationships/oleObject" Target="../embeddings/Dokument_programu_Microsoft_Office_Word_97_-_20032.doc"/><Relationship Id="rId4" Type="http://schemas.openxmlformats.org/officeDocument/2006/relationships/oleObject" Target="../embeddings/Dokument_programu_Microsoft_Office_Word_97_-_20031.doc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7" Type="http://schemas.openxmlformats.org/officeDocument/2006/relationships/oleObject" Target="../embeddings/Dokument_programu_Microsoft_Office_Word_97_-_20036.doc"/><Relationship Id="rId2" Type="http://schemas.openxmlformats.org/officeDocument/2006/relationships/vmlDrawing" Target="../drawings/vmlDrawing2.vml"/><Relationship Id="rId1" Type="http://schemas.openxmlformats.org/officeDocument/2006/relationships/themeOverride" Target="../theme/themeOverride2.xml"/><Relationship Id="rId6" Type="http://schemas.openxmlformats.org/officeDocument/2006/relationships/oleObject" Target="../embeddings/Dokument_programu_Microsoft_Office_Word_97_-_20035.doc"/><Relationship Id="rId5" Type="http://schemas.openxmlformats.org/officeDocument/2006/relationships/oleObject" Target="../embeddings/Dokument_programu_Microsoft_Office_Word_97_-_20034.doc"/><Relationship Id="rId4" Type="http://schemas.openxmlformats.org/officeDocument/2006/relationships/oleObject" Target="../embeddings/Dokument_programu_Microsoft_Office_Word_97_-_20033.doc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Dokument_programu_Microsoft_Office_Word_97_-_200311.doc"/><Relationship Id="rId3" Type="http://schemas.openxmlformats.org/officeDocument/2006/relationships/slideLayout" Target="../slideLayouts/slideLayout2.xml"/><Relationship Id="rId7" Type="http://schemas.openxmlformats.org/officeDocument/2006/relationships/oleObject" Target="../embeddings/Dokument_programu_Microsoft_Office_Word_97_-_200310.doc"/><Relationship Id="rId2" Type="http://schemas.openxmlformats.org/officeDocument/2006/relationships/vmlDrawing" Target="../drawings/vmlDrawing3.vml"/><Relationship Id="rId1" Type="http://schemas.openxmlformats.org/officeDocument/2006/relationships/themeOverride" Target="../theme/themeOverride3.xml"/><Relationship Id="rId6" Type="http://schemas.openxmlformats.org/officeDocument/2006/relationships/oleObject" Target="../embeddings/Dokument_programu_Microsoft_Office_Word_97_-_20039.doc"/><Relationship Id="rId5" Type="http://schemas.openxmlformats.org/officeDocument/2006/relationships/oleObject" Target="../embeddings/Dokument_programu_Microsoft_Office_Word_97_-_20038.doc"/><Relationship Id="rId4" Type="http://schemas.openxmlformats.org/officeDocument/2006/relationships/oleObject" Target="../embeddings/Dokument_programu_Microsoft_Office_Word_97_-_20037.doc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vmlDrawing" Target="../drawings/vmlDrawing4.vml"/><Relationship Id="rId1" Type="http://schemas.openxmlformats.org/officeDocument/2006/relationships/themeOverride" Target="../theme/themeOverride4.xml"/><Relationship Id="rId6" Type="http://schemas.openxmlformats.org/officeDocument/2006/relationships/oleObject" Target="../embeddings/Dokument_programu_Microsoft_Office_Word_97_-_200314.doc"/><Relationship Id="rId5" Type="http://schemas.openxmlformats.org/officeDocument/2006/relationships/oleObject" Target="../embeddings/Dokument_programu_Microsoft_Office_Word_97_-_200313.doc"/><Relationship Id="rId4" Type="http://schemas.openxmlformats.org/officeDocument/2006/relationships/oleObject" Target="../embeddings/Dokument_programu_Microsoft_Office_Word_97_-_200312.doc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vmlDrawing" Target="../drawings/vmlDrawing5.vml"/><Relationship Id="rId1" Type="http://schemas.openxmlformats.org/officeDocument/2006/relationships/themeOverride" Target="../theme/themeOverride5.xml"/><Relationship Id="rId5" Type="http://schemas.openxmlformats.org/officeDocument/2006/relationships/oleObject" Target="../embeddings/Dokument_programu_Microsoft_Office_Word_97_-_200316.doc"/><Relationship Id="rId4" Type="http://schemas.openxmlformats.org/officeDocument/2006/relationships/oleObject" Target="../embeddings/Dokument_programu_Microsoft_Office_Word_97_-_200315.doc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CCE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436" name="Object 4"/>
          <p:cNvGraphicFramePr>
            <a:graphicFrameLocks noChangeAspect="1"/>
          </p:cNvGraphicFramePr>
          <p:nvPr/>
        </p:nvGraphicFramePr>
        <p:xfrm>
          <a:off x="611188" y="1628775"/>
          <a:ext cx="7491412" cy="3568700"/>
        </p:xfrm>
        <a:graphic>
          <a:graphicData uri="http://schemas.openxmlformats.org/presentationml/2006/ole">
            <p:oleObj spid="_x0000_s1026" name="Dokument" r:id="rId4" imgW="7499880" imgH="3578040" progId="Word.Document.8">
              <p:embed/>
            </p:oleObj>
          </a:graphicData>
        </a:graphic>
      </p:graphicFrame>
      <p:graphicFrame>
        <p:nvGraphicFramePr>
          <p:cNvPr id="18434" name="Object 2"/>
          <p:cNvGraphicFramePr>
            <a:graphicFrameLocks noChangeAspect="1"/>
          </p:cNvGraphicFramePr>
          <p:nvPr/>
        </p:nvGraphicFramePr>
        <p:xfrm>
          <a:off x="384175" y="5516563"/>
          <a:ext cx="8102600" cy="1236662"/>
        </p:xfrm>
        <a:graphic>
          <a:graphicData uri="http://schemas.openxmlformats.org/presentationml/2006/ole">
            <p:oleObj spid="_x0000_s1027" name="Dokument" r:id="rId5" imgW="8111454" imgH="1238923" progId="Word.Document.8">
              <p:embed/>
            </p:oleObj>
          </a:graphicData>
        </a:graphic>
      </p:graphicFrame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228600" y="836613"/>
            <a:ext cx="7772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sk-SK" sz="2200" b="1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Definícia </a:t>
            </a:r>
            <a:r>
              <a:rPr lang="sk-SK" sz="2200" b="1">
                <a:solidFill>
                  <a:srgbClr val="FF0000"/>
                </a:solidFill>
                <a:latin typeface="Garamond" pitchFamily="18" charset="0"/>
              </a:rPr>
              <a:t>7</a:t>
            </a:r>
            <a:r>
              <a:rPr lang="sk-SK" sz="2200" b="1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.</a:t>
            </a:r>
            <a:r>
              <a:rPr lang="sk-SK" sz="2200" b="1">
                <a:solidFill>
                  <a:srgbClr val="FF0000"/>
                </a:solidFill>
                <a:latin typeface="Garamond" pitchFamily="18" charset="0"/>
              </a:rPr>
              <a:t>1</a:t>
            </a:r>
            <a:r>
              <a:rPr lang="sk-SK" sz="2200">
                <a:latin typeface="Garamond" pitchFamily="18" charset="0"/>
                <a:cs typeface="Times New Roman" pitchFamily="18" charset="0"/>
              </a:rPr>
              <a:t> :</a:t>
            </a:r>
          </a:p>
        </p:txBody>
      </p:sp>
      <p:sp>
        <p:nvSpPr>
          <p:cNvPr id="18444" name="Rectangle 12"/>
          <p:cNvSpPr>
            <a:spLocks noGrp="1" noChangeArrowheads="1"/>
          </p:cNvSpPr>
          <p:nvPr>
            <p:ph type="title"/>
          </p:nvPr>
        </p:nvSpPr>
        <p:spPr>
          <a:xfrm>
            <a:off x="685800" y="-26988"/>
            <a:ext cx="7772400" cy="1143001"/>
          </a:xfrm>
        </p:spPr>
        <p:txBody>
          <a:bodyPr/>
          <a:lstStyle/>
          <a:p>
            <a:pPr eaLnBrk="1" hangingPunct="1">
              <a:defRPr/>
            </a:pPr>
            <a:r>
              <a:rPr lang="sk-SK" sz="300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7. K</a:t>
            </a:r>
            <a:r>
              <a:rPr lang="sk-SK" sz="300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onečné rady a súčty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CCE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459" name="Object 3"/>
          <p:cNvGraphicFramePr>
            <a:graphicFrameLocks noChangeAspect="1"/>
          </p:cNvGraphicFramePr>
          <p:nvPr/>
        </p:nvGraphicFramePr>
        <p:xfrm>
          <a:off x="298450" y="533400"/>
          <a:ext cx="8116888" cy="1974850"/>
        </p:xfrm>
        <a:graphic>
          <a:graphicData uri="http://schemas.openxmlformats.org/presentationml/2006/ole">
            <p:oleObj spid="_x0000_s2050" name="Dokument" r:id="rId4" imgW="8165520" imgH="1975680" progId="Word.Document.8">
              <p:embed/>
            </p:oleObj>
          </a:graphicData>
        </a:graphic>
      </p:graphicFrame>
      <p:sp>
        <p:nvSpPr>
          <p:cNvPr id="19460" name="Rectangle 4"/>
          <p:cNvSpPr>
            <a:spLocks noGrp="1" noChangeArrowheads="1"/>
          </p:cNvSpPr>
          <p:nvPr>
            <p:ph type="title"/>
          </p:nvPr>
        </p:nvSpPr>
        <p:spPr>
          <a:xfrm>
            <a:off x="228600" y="-76200"/>
            <a:ext cx="7772400" cy="838200"/>
          </a:xfrm>
        </p:spPr>
        <p:txBody>
          <a:bodyPr/>
          <a:lstStyle/>
          <a:p>
            <a:pPr algn="l" eaLnBrk="1" hangingPunct="1"/>
            <a:r>
              <a:rPr lang="sk-SK" sz="2200" b="1" smtClean="0">
                <a:solidFill>
                  <a:schemeClr val="accent2"/>
                </a:solidFill>
                <a:latin typeface="Garamond" pitchFamily="18" charset="0"/>
              </a:rPr>
              <a:t>Veta 7.1 </a:t>
            </a:r>
            <a:r>
              <a:rPr lang="sk-SK" sz="1800" smtClean="0">
                <a:solidFill>
                  <a:srgbClr val="000099"/>
                </a:solidFill>
                <a:latin typeface="Garamond" pitchFamily="18" charset="0"/>
              </a:rPr>
              <a:t>(Veta o rozdelení čiastočných súčtov)</a:t>
            </a:r>
            <a:r>
              <a:rPr lang="sk-SK" sz="2200" b="1" smtClean="0">
                <a:solidFill>
                  <a:schemeClr val="tx1"/>
                </a:solidFill>
                <a:latin typeface="Garamond" pitchFamily="18" charset="0"/>
              </a:rPr>
              <a:t> </a:t>
            </a:r>
            <a:r>
              <a:rPr lang="sk-SK" sz="2200" b="1" smtClean="0">
                <a:solidFill>
                  <a:schemeClr val="accent2"/>
                </a:solidFill>
                <a:latin typeface="Garamond" pitchFamily="18" charset="0"/>
              </a:rPr>
              <a:t>:</a:t>
            </a:r>
            <a:endParaRPr lang="sk-SK" sz="2200" smtClean="0">
              <a:solidFill>
                <a:schemeClr val="accent2"/>
              </a:solidFill>
            </a:endParaRPr>
          </a:p>
        </p:txBody>
      </p:sp>
      <p:sp>
        <p:nvSpPr>
          <p:cNvPr id="19462" name="Rectangle 6"/>
          <p:cNvSpPr>
            <a:spLocks noChangeArrowheads="1"/>
          </p:cNvSpPr>
          <p:nvPr/>
        </p:nvSpPr>
        <p:spPr bwMode="auto">
          <a:xfrm>
            <a:off x="228600" y="1905000"/>
            <a:ext cx="7772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sk-SK" sz="2200" b="1">
                <a:solidFill>
                  <a:schemeClr val="accent2"/>
                </a:solidFill>
                <a:latin typeface="Garamond" pitchFamily="18" charset="0"/>
              </a:rPr>
              <a:t>Veta 7.2 </a:t>
            </a:r>
            <a:r>
              <a:rPr lang="sk-SK" sz="1800">
                <a:solidFill>
                  <a:srgbClr val="000099"/>
                </a:solidFill>
                <a:latin typeface="Garamond" pitchFamily="18" charset="0"/>
              </a:rPr>
              <a:t>(Veta o posúvaní indexov čiastočných súčtov)</a:t>
            </a:r>
            <a:r>
              <a:rPr lang="sk-SK" sz="2200" b="1">
                <a:latin typeface="Garamond" pitchFamily="18" charset="0"/>
              </a:rPr>
              <a:t> </a:t>
            </a:r>
            <a:r>
              <a:rPr lang="sk-SK" sz="2200" b="1">
                <a:solidFill>
                  <a:schemeClr val="accent2"/>
                </a:solidFill>
                <a:latin typeface="Garamond" pitchFamily="18" charset="0"/>
              </a:rPr>
              <a:t>:</a:t>
            </a:r>
            <a:endParaRPr lang="sk-SK" sz="2200">
              <a:solidFill>
                <a:schemeClr val="accent2"/>
              </a:solidFill>
            </a:endParaRPr>
          </a:p>
        </p:txBody>
      </p:sp>
      <p:sp>
        <p:nvSpPr>
          <p:cNvPr id="19464" name="Rectangle 8"/>
          <p:cNvSpPr>
            <a:spLocks noChangeArrowheads="1"/>
          </p:cNvSpPr>
          <p:nvPr/>
        </p:nvSpPr>
        <p:spPr bwMode="auto">
          <a:xfrm>
            <a:off x="228600" y="3733800"/>
            <a:ext cx="7772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sk-SK" sz="2200" b="1">
                <a:solidFill>
                  <a:schemeClr val="hlink"/>
                </a:solidFill>
                <a:latin typeface="Garamond" pitchFamily="18" charset="0"/>
              </a:rPr>
              <a:t>Vlastnosti súčtov :</a:t>
            </a:r>
          </a:p>
          <a:p>
            <a:endParaRPr lang="sk-SK" sz="1000">
              <a:solidFill>
                <a:schemeClr val="hlink"/>
              </a:solidFill>
              <a:latin typeface="Garamond" pitchFamily="18" charset="0"/>
            </a:endParaRPr>
          </a:p>
          <a:p>
            <a:r>
              <a:rPr lang="sk-SK" sz="2200" b="1">
                <a:solidFill>
                  <a:schemeClr val="accent2"/>
                </a:solidFill>
                <a:latin typeface="Garamond" pitchFamily="18" charset="0"/>
              </a:rPr>
              <a:t>Veta 7.3  :</a:t>
            </a:r>
            <a:endParaRPr lang="sk-SK" sz="2200">
              <a:solidFill>
                <a:schemeClr val="accent2"/>
              </a:solidFill>
            </a:endParaRPr>
          </a:p>
        </p:txBody>
      </p:sp>
      <p:graphicFrame>
        <p:nvGraphicFramePr>
          <p:cNvPr id="19466" name="Object 10"/>
          <p:cNvGraphicFramePr>
            <a:graphicFrameLocks noChangeAspect="1"/>
          </p:cNvGraphicFramePr>
          <p:nvPr/>
        </p:nvGraphicFramePr>
        <p:xfrm>
          <a:off x="298450" y="2516188"/>
          <a:ext cx="8047038" cy="1492250"/>
        </p:xfrm>
        <a:graphic>
          <a:graphicData uri="http://schemas.openxmlformats.org/presentationml/2006/ole">
            <p:oleObj spid="_x0000_s2051" name="Dokument" r:id="rId5" imgW="8041680" imgH="1495440" progId="Word.Document.8">
              <p:embed/>
            </p:oleObj>
          </a:graphicData>
        </a:graphic>
      </p:graphicFrame>
      <p:graphicFrame>
        <p:nvGraphicFramePr>
          <p:cNvPr id="19467" name="Object 11"/>
          <p:cNvGraphicFramePr>
            <a:graphicFrameLocks noChangeAspect="1"/>
          </p:cNvGraphicFramePr>
          <p:nvPr/>
        </p:nvGraphicFramePr>
        <p:xfrm>
          <a:off x="298450" y="4748213"/>
          <a:ext cx="8458200" cy="1436687"/>
        </p:xfrm>
        <a:graphic>
          <a:graphicData uri="http://schemas.openxmlformats.org/presentationml/2006/ole">
            <p:oleObj spid="_x0000_s2052" name="Dokument" r:id="rId6" imgW="8503920" imgH="1435680" progId="Word.Document.8">
              <p:embed/>
            </p:oleObj>
          </a:graphicData>
        </a:graphic>
      </p:graphicFrame>
      <p:graphicFrame>
        <p:nvGraphicFramePr>
          <p:cNvPr id="19468" name="Object 12"/>
          <p:cNvGraphicFramePr>
            <a:graphicFrameLocks noChangeAspect="1"/>
          </p:cNvGraphicFramePr>
          <p:nvPr/>
        </p:nvGraphicFramePr>
        <p:xfrm>
          <a:off x="377825" y="5921375"/>
          <a:ext cx="8026400" cy="1219200"/>
        </p:xfrm>
        <a:graphic>
          <a:graphicData uri="http://schemas.openxmlformats.org/presentationml/2006/ole">
            <p:oleObj spid="_x0000_s2053" name="Dokument" r:id="rId7" imgW="8111454" imgH="1238923" progId="Word.Document.8">
              <p:embed/>
            </p:oleObj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94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94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94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94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94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94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94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94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0" grpId="0" autoUpdateAnimBg="0"/>
      <p:bldP spid="19462" grpId="0" autoUpdateAnimBg="0"/>
      <p:bldP spid="19464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482" name="Object 2"/>
          <p:cNvGraphicFramePr>
            <a:graphicFrameLocks noChangeAspect="1"/>
          </p:cNvGraphicFramePr>
          <p:nvPr/>
        </p:nvGraphicFramePr>
        <p:xfrm>
          <a:off x="377825" y="73025"/>
          <a:ext cx="8097838" cy="884238"/>
        </p:xfrm>
        <a:graphic>
          <a:graphicData uri="http://schemas.openxmlformats.org/presentationml/2006/ole">
            <p:oleObj spid="_x0000_s3074" name="Document" r:id="rId4" imgW="7960595" imgH="868222" progId="Word.Document.8">
              <p:embed/>
            </p:oleObj>
          </a:graphicData>
        </a:graphic>
      </p:graphicFrame>
      <p:sp>
        <p:nvSpPr>
          <p:cNvPr id="20487" name="Rectangle 7"/>
          <p:cNvSpPr>
            <a:spLocks noChangeArrowheads="1"/>
          </p:cNvSpPr>
          <p:nvPr/>
        </p:nvSpPr>
        <p:spPr bwMode="auto">
          <a:xfrm>
            <a:off x="228600" y="2743200"/>
            <a:ext cx="7772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sk-SK" sz="2200" b="1">
                <a:solidFill>
                  <a:schemeClr val="hlink"/>
                </a:solidFill>
                <a:latin typeface="Garamond" pitchFamily="18" charset="0"/>
              </a:rPr>
              <a:t>Vlastnosti súčinov :</a:t>
            </a:r>
          </a:p>
          <a:p>
            <a:r>
              <a:rPr lang="sk-SK" sz="2200" b="1">
                <a:solidFill>
                  <a:schemeClr val="accent2"/>
                </a:solidFill>
                <a:latin typeface="Garamond" pitchFamily="18" charset="0"/>
              </a:rPr>
              <a:t>Veta 7.5  :</a:t>
            </a:r>
            <a:endParaRPr lang="sk-SK" sz="2200">
              <a:solidFill>
                <a:schemeClr val="accent2"/>
              </a:solidFill>
            </a:endParaRPr>
          </a:p>
        </p:txBody>
      </p:sp>
      <p:sp>
        <p:nvSpPr>
          <p:cNvPr id="20488" name="Rectangle 8"/>
          <p:cNvSpPr>
            <a:spLocks noChangeArrowheads="1"/>
          </p:cNvSpPr>
          <p:nvPr/>
        </p:nvSpPr>
        <p:spPr bwMode="auto">
          <a:xfrm>
            <a:off x="228600" y="5334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sk-SK" sz="2200" b="1">
                <a:solidFill>
                  <a:schemeClr val="accent2"/>
                </a:solidFill>
                <a:latin typeface="Garamond" pitchFamily="18" charset="0"/>
              </a:rPr>
              <a:t>Veta 7.4  :</a:t>
            </a:r>
            <a:endParaRPr lang="sk-SK" sz="2200">
              <a:solidFill>
                <a:schemeClr val="accent2"/>
              </a:solidFill>
            </a:endParaRPr>
          </a:p>
        </p:txBody>
      </p:sp>
      <p:graphicFrame>
        <p:nvGraphicFramePr>
          <p:cNvPr id="20489" name="Object 9"/>
          <p:cNvGraphicFramePr>
            <a:graphicFrameLocks noChangeAspect="1"/>
          </p:cNvGraphicFramePr>
          <p:nvPr/>
        </p:nvGraphicFramePr>
        <p:xfrm>
          <a:off x="298450" y="990600"/>
          <a:ext cx="8458200" cy="1436688"/>
        </p:xfrm>
        <a:graphic>
          <a:graphicData uri="http://schemas.openxmlformats.org/presentationml/2006/ole">
            <p:oleObj spid="_x0000_s3075" name="Dokument" r:id="rId5" imgW="8503920" imgH="1434960" progId="Word.Document.8">
              <p:embed/>
            </p:oleObj>
          </a:graphicData>
        </a:graphic>
      </p:graphicFrame>
      <p:graphicFrame>
        <p:nvGraphicFramePr>
          <p:cNvPr id="20490" name="Object 10"/>
          <p:cNvGraphicFramePr>
            <a:graphicFrameLocks noChangeAspect="1"/>
          </p:cNvGraphicFramePr>
          <p:nvPr/>
        </p:nvGraphicFramePr>
        <p:xfrm>
          <a:off x="377825" y="2119313"/>
          <a:ext cx="7924800" cy="869950"/>
        </p:xfrm>
        <a:graphic>
          <a:graphicData uri="http://schemas.openxmlformats.org/presentationml/2006/ole">
            <p:oleObj spid="_x0000_s3076" name="Dokument" r:id="rId6" imgW="8136315" imgH="894157" progId="Word.Document.8">
              <p:embed/>
            </p:oleObj>
          </a:graphicData>
        </a:graphic>
      </p:graphicFrame>
      <p:graphicFrame>
        <p:nvGraphicFramePr>
          <p:cNvPr id="20491" name="Object 11"/>
          <p:cNvGraphicFramePr>
            <a:graphicFrameLocks noChangeAspect="1"/>
          </p:cNvGraphicFramePr>
          <p:nvPr/>
        </p:nvGraphicFramePr>
        <p:xfrm>
          <a:off x="298450" y="3505200"/>
          <a:ext cx="8075613" cy="1420813"/>
        </p:xfrm>
        <a:graphic>
          <a:graphicData uri="http://schemas.openxmlformats.org/presentationml/2006/ole">
            <p:oleObj spid="_x0000_s3077" name="Document" r:id="rId7" imgW="8083837" imgH="1434798" progId="Word.Document.8">
              <p:embed/>
            </p:oleObj>
          </a:graphicData>
        </a:graphic>
      </p:graphicFrame>
      <p:sp>
        <p:nvSpPr>
          <p:cNvPr id="20492" name="Rectangle 12"/>
          <p:cNvSpPr>
            <a:spLocks noChangeArrowheads="1"/>
          </p:cNvSpPr>
          <p:nvPr/>
        </p:nvSpPr>
        <p:spPr bwMode="auto">
          <a:xfrm>
            <a:off x="228600" y="45720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sk-SK" sz="2200" b="1">
                <a:solidFill>
                  <a:schemeClr val="accent2"/>
                </a:solidFill>
                <a:latin typeface="Garamond" pitchFamily="18" charset="0"/>
              </a:rPr>
              <a:t>Veta 7.6  :</a:t>
            </a:r>
            <a:endParaRPr lang="sk-SK" sz="2200">
              <a:solidFill>
                <a:schemeClr val="accent2"/>
              </a:solidFill>
            </a:endParaRPr>
          </a:p>
        </p:txBody>
      </p:sp>
      <p:graphicFrame>
        <p:nvGraphicFramePr>
          <p:cNvPr id="20493" name="Object 13"/>
          <p:cNvGraphicFramePr>
            <a:graphicFrameLocks noChangeAspect="1"/>
          </p:cNvGraphicFramePr>
          <p:nvPr/>
        </p:nvGraphicFramePr>
        <p:xfrm>
          <a:off x="320675" y="4983163"/>
          <a:ext cx="7954963" cy="1920875"/>
        </p:xfrm>
        <a:graphic>
          <a:graphicData uri="http://schemas.openxmlformats.org/presentationml/2006/ole">
            <p:oleObj spid="_x0000_s3078" name="Document" r:id="rId8" imgW="8093566" imgH="1958899" progId="Word.Document.8">
              <p:embed/>
            </p:oleObj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4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4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4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4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04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4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04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04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04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04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04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04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7" grpId="0" autoUpdateAnimBg="0"/>
      <p:bldP spid="20488" grpId="0" autoUpdateAnimBg="0"/>
      <p:bldP spid="20492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CCE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587" name="Object 11"/>
          <p:cNvGraphicFramePr>
            <a:graphicFrameLocks noChangeAspect="1"/>
          </p:cNvGraphicFramePr>
          <p:nvPr/>
        </p:nvGraphicFramePr>
        <p:xfrm>
          <a:off x="296863" y="1989138"/>
          <a:ext cx="7954962" cy="2903537"/>
        </p:xfrm>
        <a:graphic>
          <a:graphicData uri="http://schemas.openxmlformats.org/presentationml/2006/ole">
            <p:oleObj spid="_x0000_s4098" name="Document" r:id="rId4" imgW="8093566" imgH="2962105" progId="Word.Document.8">
              <p:embed/>
            </p:oleObj>
          </a:graphicData>
        </a:graphic>
      </p:graphicFrame>
      <p:sp>
        <p:nvSpPr>
          <p:cNvPr id="24580" name="Rectangle 4"/>
          <p:cNvSpPr>
            <a:spLocks noGrp="1" noChangeArrowheads="1"/>
          </p:cNvSpPr>
          <p:nvPr>
            <p:ph type="title"/>
          </p:nvPr>
        </p:nvSpPr>
        <p:spPr>
          <a:xfrm>
            <a:off x="228600" y="-76200"/>
            <a:ext cx="7772400" cy="838200"/>
          </a:xfrm>
        </p:spPr>
        <p:txBody>
          <a:bodyPr/>
          <a:lstStyle/>
          <a:p>
            <a:pPr algn="l" eaLnBrk="1" hangingPunct="1"/>
            <a:r>
              <a:rPr lang="sk-SK" sz="2200" b="1" smtClean="0">
                <a:solidFill>
                  <a:schemeClr val="accent2"/>
                </a:solidFill>
                <a:latin typeface="Garamond" pitchFamily="18" charset="0"/>
              </a:rPr>
              <a:t>Veta 7.7 :</a:t>
            </a:r>
            <a:endParaRPr lang="sk-SK" sz="2200" smtClean="0">
              <a:solidFill>
                <a:schemeClr val="accent2"/>
              </a:solidFill>
            </a:endParaRPr>
          </a:p>
        </p:txBody>
      </p:sp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228600" y="1447800"/>
            <a:ext cx="7772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sk-SK" sz="2200" b="1">
                <a:solidFill>
                  <a:schemeClr val="accent2"/>
                </a:solidFill>
                <a:latin typeface="Garamond" pitchFamily="18" charset="0"/>
              </a:rPr>
              <a:t>Veta 7.8 :</a:t>
            </a:r>
            <a:endParaRPr lang="sk-SK" sz="2200">
              <a:solidFill>
                <a:schemeClr val="accent2"/>
              </a:solidFill>
            </a:endParaRPr>
          </a:p>
        </p:txBody>
      </p:sp>
      <p:sp>
        <p:nvSpPr>
          <p:cNvPr id="24584" name="Rectangle 8"/>
          <p:cNvSpPr>
            <a:spLocks noChangeArrowheads="1"/>
          </p:cNvSpPr>
          <p:nvPr/>
        </p:nvSpPr>
        <p:spPr bwMode="auto">
          <a:xfrm>
            <a:off x="228600" y="4495800"/>
            <a:ext cx="7772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sk-SK" sz="2200" b="1">
                <a:solidFill>
                  <a:schemeClr val="accent2"/>
                </a:solidFill>
                <a:latin typeface="Garamond" pitchFamily="18" charset="0"/>
              </a:rPr>
              <a:t>Veta 7.9 :</a:t>
            </a:r>
            <a:endParaRPr lang="sk-SK" sz="2200">
              <a:solidFill>
                <a:schemeClr val="accent2"/>
              </a:solidFill>
            </a:endParaRPr>
          </a:p>
        </p:txBody>
      </p:sp>
      <p:graphicFrame>
        <p:nvGraphicFramePr>
          <p:cNvPr id="24586" name="Object 10"/>
          <p:cNvGraphicFramePr>
            <a:graphicFrameLocks noChangeAspect="1"/>
          </p:cNvGraphicFramePr>
          <p:nvPr/>
        </p:nvGraphicFramePr>
        <p:xfrm>
          <a:off x="298450" y="533400"/>
          <a:ext cx="8075613" cy="1420813"/>
        </p:xfrm>
        <a:graphic>
          <a:graphicData uri="http://schemas.openxmlformats.org/presentationml/2006/ole">
            <p:oleObj spid="_x0000_s4099" name="Document" r:id="rId5" imgW="8083837" imgH="1434798" progId="Word.Document.8">
              <p:embed/>
            </p:oleObj>
          </a:graphicData>
        </a:graphic>
      </p:graphicFrame>
      <p:graphicFrame>
        <p:nvGraphicFramePr>
          <p:cNvPr id="24588" name="Object 12"/>
          <p:cNvGraphicFramePr>
            <a:graphicFrameLocks noChangeAspect="1"/>
          </p:cNvGraphicFramePr>
          <p:nvPr/>
        </p:nvGraphicFramePr>
        <p:xfrm>
          <a:off x="296863" y="5051425"/>
          <a:ext cx="8550275" cy="2057400"/>
        </p:xfrm>
        <a:graphic>
          <a:graphicData uri="http://schemas.openxmlformats.org/presentationml/2006/ole">
            <p:oleObj spid="_x0000_s4100" name="Document" r:id="rId6" imgW="8703647" imgH="2111161" progId="Word.Document.8">
              <p:embed/>
            </p:oleObj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45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5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45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45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45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45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45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45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45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45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0" grpId="0" autoUpdateAnimBg="0"/>
      <p:bldP spid="24582" grpId="0" autoUpdateAnimBg="0"/>
      <p:bldP spid="24584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CCE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602" name="Object 2"/>
          <p:cNvGraphicFramePr>
            <a:graphicFrameLocks noChangeAspect="1"/>
          </p:cNvGraphicFramePr>
          <p:nvPr/>
        </p:nvGraphicFramePr>
        <p:xfrm>
          <a:off x="298450" y="1676400"/>
          <a:ext cx="8543925" cy="3013075"/>
        </p:xfrm>
        <a:graphic>
          <a:graphicData uri="http://schemas.openxmlformats.org/presentationml/2006/ole">
            <p:oleObj spid="_x0000_s5122" name="Dokument" r:id="rId4" imgW="8552160" imgH="3027600" progId="Word.Document.8">
              <p:embed/>
            </p:oleObj>
          </a:graphicData>
        </a:graphic>
      </p:graphicFrame>
      <p:sp>
        <p:nvSpPr>
          <p:cNvPr id="25603" name="Rectangle 3"/>
          <p:cNvSpPr>
            <a:spLocks noGrp="1" noChangeArrowheads="1"/>
          </p:cNvSpPr>
          <p:nvPr>
            <p:ph type="title"/>
          </p:nvPr>
        </p:nvSpPr>
        <p:spPr>
          <a:xfrm>
            <a:off x="228600" y="-76200"/>
            <a:ext cx="7772400" cy="838200"/>
          </a:xfrm>
        </p:spPr>
        <p:txBody>
          <a:bodyPr/>
          <a:lstStyle/>
          <a:p>
            <a:pPr algn="l" eaLnBrk="1" hangingPunct="1"/>
            <a:r>
              <a:rPr lang="sk-SK" sz="2200" b="1" smtClean="0">
                <a:solidFill>
                  <a:schemeClr val="accent2"/>
                </a:solidFill>
                <a:latin typeface="Garamond" pitchFamily="18" charset="0"/>
              </a:rPr>
              <a:t>Veta 7.10 :</a:t>
            </a:r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228600" y="990600"/>
            <a:ext cx="7772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sk-SK" sz="2200" b="1">
                <a:solidFill>
                  <a:schemeClr val="accent2"/>
                </a:solidFill>
                <a:latin typeface="Garamond" pitchFamily="18" charset="0"/>
              </a:rPr>
              <a:t>Veta 7.11 :</a:t>
            </a:r>
            <a:endParaRPr lang="sk-SK" sz="2200">
              <a:solidFill>
                <a:schemeClr val="accent2"/>
              </a:solidFill>
            </a:endParaRPr>
          </a:p>
        </p:txBody>
      </p:sp>
      <p:graphicFrame>
        <p:nvGraphicFramePr>
          <p:cNvPr id="25606" name="Object 6"/>
          <p:cNvGraphicFramePr>
            <a:graphicFrameLocks noChangeAspect="1"/>
          </p:cNvGraphicFramePr>
          <p:nvPr/>
        </p:nvGraphicFramePr>
        <p:xfrm>
          <a:off x="533400" y="455613"/>
          <a:ext cx="8629650" cy="866775"/>
        </p:xfrm>
        <a:graphic>
          <a:graphicData uri="http://schemas.openxmlformats.org/presentationml/2006/ole">
            <p:oleObj spid="_x0000_s5123" name="Dokument" r:id="rId5" imgW="8679960" imgH="866880" progId="Word.Document.8">
              <p:embed/>
            </p:oleObj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6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6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56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6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autoUpdateAnimBg="0"/>
      <p:bldP spid="25604" grpId="0" autoUpdateAnimBg="0"/>
    </p:bldLst>
  </p:timing>
</p:sld>
</file>

<file path=ppt/theme/theme1.xml><?xml version="1.0" encoding="utf-8"?>
<a:theme xmlns:a="http://schemas.openxmlformats.org/drawingml/2006/main" name="Výchozí návrh">
  <a:themeElements>
    <a:clrScheme name="Výchozí návrh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Výchozí návrh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Override1.xml><?xml version="1.0" encoding="utf-8"?>
<a:themeOverride xmlns:a="http://schemas.openxmlformats.org/drawingml/2006/main">
  <a:clrScheme name="">
    <a:dk1>
      <a:srgbClr val="000000"/>
    </a:dk1>
    <a:lt1>
      <a:srgbClr val="99CCFF"/>
    </a:lt1>
    <a:dk2>
      <a:srgbClr val="000000"/>
    </a:dk2>
    <a:lt2>
      <a:srgbClr val="808080"/>
    </a:lt2>
    <a:accent1>
      <a:srgbClr val="FFCC66"/>
    </a:accent1>
    <a:accent2>
      <a:srgbClr val="0000FF"/>
    </a:accent2>
    <a:accent3>
      <a:srgbClr val="CAE2FF"/>
    </a:accent3>
    <a:accent4>
      <a:srgbClr val="000000"/>
    </a:accent4>
    <a:accent5>
      <a:srgbClr val="FFE2B8"/>
    </a:accent5>
    <a:accent6>
      <a:srgbClr val="0000E7"/>
    </a:accent6>
    <a:hlink>
      <a:srgbClr val="CC00CC"/>
    </a:hlink>
    <a:folHlink>
      <a:srgbClr val="C0C0C0"/>
    </a:folHlink>
  </a:clrScheme>
</a:themeOverride>
</file>

<file path=ppt/theme/themeOverride2.xml><?xml version="1.0" encoding="utf-8"?>
<a:themeOverride xmlns:a="http://schemas.openxmlformats.org/drawingml/2006/main">
  <a:clrScheme name="">
    <a:dk1>
      <a:srgbClr val="000000"/>
    </a:dk1>
    <a:lt1>
      <a:srgbClr val="99CCFF"/>
    </a:lt1>
    <a:dk2>
      <a:srgbClr val="000000"/>
    </a:dk2>
    <a:lt2>
      <a:srgbClr val="808080"/>
    </a:lt2>
    <a:accent1>
      <a:srgbClr val="FFCC66"/>
    </a:accent1>
    <a:accent2>
      <a:srgbClr val="0000FF"/>
    </a:accent2>
    <a:accent3>
      <a:srgbClr val="CAE2FF"/>
    </a:accent3>
    <a:accent4>
      <a:srgbClr val="000000"/>
    </a:accent4>
    <a:accent5>
      <a:srgbClr val="FFE2B8"/>
    </a:accent5>
    <a:accent6>
      <a:srgbClr val="0000E7"/>
    </a:accent6>
    <a:hlink>
      <a:srgbClr val="CC00CC"/>
    </a:hlink>
    <a:folHlink>
      <a:srgbClr val="C0C0C0"/>
    </a:folHlink>
  </a:clrScheme>
</a:themeOverride>
</file>

<file path=ppt/theme/themeOverride3.xml><?xml version="1.0" encoding="utf-8"?>
<a:themeOverride xmlns:a="http://schemas.openxmlformats.org/drawingml/2006/main">
  <a:clrScheme name="">
    <a:dk1>
      <a:srgbClr val="000000"/>
    </a:dk1>
    <a:lt1>
      <a:srgbClr val="99CCFF"/>
    </a:lt1>
    <a:dk2>
      <a:srgbClr val="000000"/>
    </a:dk2>
    <a:lt2>
      <a:srgbClr val="808080"/>
    </a:lt2>
    <a:accent1>
      <a:srgbClr val="FFCC66"/>
    </a:accent1>
    <a:accent2>
      <a:srgbClr val="0000FF"/>
    </a:accent2>
    <a:accent3>
      <a:srgbClr val="CAE2FF"/>
    </a:accent3>
    <a:accent4>
      <a:srgbClr val="000000"/>
    </a:accent4>
    <a:accent5>
      <a:srgbClr val="FFE2B8"/>
    </a:accent5>
    <a:accent6>
      <a:srgbClr val="0000E7"/>
    </a:accent6>
    <a:hlink>
      <a:srgbClr val="CC00CC"/>
    </a:hlink>
    <a:folHlink>
      <a:srgbClr val="C0C0C0"/>
    </a:folHlink>
  </a:clrScheme>
</a:themeOverride>
</file>

<file path=ppt/theme/themeOverride4.xml><?xml version="1.0" encoding="utf-8"?>
<a:themeOverride xmlns:a="http://schemas.openxmlformats.org/drawingml/2006/main">
  <a:clrScheme name="">
    <a:dk1>
      <a:srgbClr val="000000"/>
    </a:dk1>
    <a:lt1>
      <a:srgbClr val="99CCFF"/>
    </a:lt1>
    <a:dk2>
      <a:srgbClr val="000000"/>
    </a:dk2>
    <a:lt2>
      <a:srgbClr val="808080"/>
    </a:lt2>
    <a:accent1>
      <a:srgbClr val="FFCC66"/>
    </a:accent1>
    <a:accent2>
      <a:srgbClr val="0000FF"/>
    </a:accent2>
    <a:accent3>
      <a:srgbClr val="CAE2FF"/>
    </a:accent3>
    <a:accent4>
      <a:srgbClr val="000000"/>
    </a:accent4>
    <a:accent5>
      <a:srgbClr val="FFE2B8"/>
    </a:accent5>
    <a:accent6>
      <a:srgbClr val="0000E7"/>
    </a:accent6>
    <a:hlink>
      <a:srgbClr val="CC00CC"/>
    </a:hlink>
    <a:folHlink>
      <a:srgbClr val="C0C0C0"/>
    </a:folHlink>
  </a:clrScheme>
</a:themeOverride>
</file>

<file path=ppt/theme/themeOverride5.xml><?xml version="1.0" encoding="utf-8"?>
<a:themeOverride xmlns:a="http://schemas.openxmlformats.org/drawingml/2006/main">
  <a:clrScheme name="">
    <a:dk1>
      <a:srgbClr val="000000"/>
    </a:dk1>
    <a:lt1>
      <a:srgbClr val="99CCFF"/>
    </a:lt1>
    <a:dk2>
      <a:srgbClr val="000000"/>
    </a:dk2>
    <a:lt2>
      <a:srgbClr val="808080"/>
    </a:lt2>
    <a:accent1>
      <a:srgbClr val="FFCC66"/>
    </a:accent1>
    <a:accent2>
      <a:srgbClr val="0000FF"/>
    </a:accent2>
    <a:accent3>
      <a:srgbClr val="CAE2FF"/>
    </a:accent3>
    <a:accent4>
      <a:srgbClr val="000000"/>
    </a:accent4>
    <a:accent5>
      <a:srgbClr val="FFE2B8"/>
    </a:accent5>
    <a:accent6>
      <a:srgbClr val="0000E7"/>
    </a:accent6>
    <a:hlink>
      <a:srgbClr val="CC00CC"/>
    </a:hlink>
    <a:folHlink>
      <a:srgbClr val="C0C0C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1158</TotalTime>
  <Words>63</Words>
  <Application>Microsoft Office PowerPoint</Application>
  <PresentationFormat>Prezentácia na obrazovke (4:3)</PresentationFormat>
  <Paragraphs>16</Paragraphs>
  <Slides>5</Slides>
  <Notes>0</Notes>
  <HiddenSlides>0</HiddenSlides>
  <MMClips>0</MMClips>
  <ScaleCrop>false</ScaleCrop>
  <HeadingPairs>
    <vt:vector size="8" baseType="variant">
      <vt:variant>
        <vt:lpstr>Použité písma</vt:lpstr>
      </vt:variant>
      <vt:variant>
        <vt:i4>4</vt:i4>
      </vt:variant>
      <vt:variant>
        <vt:lpstr>Motív</vt:lpstr>
      </vt:variant>
      <vt:variant>
        <vt:i4>1</vt:i4>
      </vt:variant>
      <vt:variant>
        <vt:lpstr>Vložené servery OLE</vt:lpstr>
      </vt:variant>
      <vt:variant>
        <vt:i4>3</vt:i4>
      </vt:variant>
      <vt:variant>
        <vt:lpstr>Nadpisy snímok</vt:lpstr>
      </vt:variant>
      <vt:variant>
        <vt:i4>5</vt:i4>
      </vt:variant>
    </vt:vector>
  </HeadingPairs>
  <TitlesOfParts>
    <vt:vector size="13" baseType="lpstr">
      <vt:lpstr>Times New Roman</vt:lpstr>
      <vt:lpstr>Arial</vt:lpstr>
      <vt:lpstr>Calibri</vt:lpstr>
      <vt:lpstr>Garamond</vt:lpstr>
      <vt:lpstr>Výchozí návrh</vt:lpstr>
      <vt:lpstr>Dokument formátu Microsoft Word</vt:lpstr>
      <vt:lpstr>Dokument programu Microsoft Word</vt:lpstr>
      <vt:lpstr>Dokument programu Microsoft Office Word 97 - 2003</vt:lpstr>
      <vt:lpstr>7. Konečné rady a súčty</vt:lpstr>
      <vt:lpstr>Veta 7.1 (Veta o rozdelení čiastočných súčtov) :</vt:lpstr>
      <vt:lpstr>Snímka 3</vt:lpstr>
      <vt:lpstr>Veta 7.7 :</vt:lpstr>
      <vt:lpstr>Veta 7.10 :</vt:lpstr>
    </vt:vector>
  </TitlesOfParts>
  <Company>PF KU Ružomberok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8.Konečné súčty a súčiny</dc:title>
  <dc:creator>RNDr. Štefan Tkačik</dc:creator>
  <cp:lastModifiedBy>uzivatel</cp:lastModifiedBy>
  <cp:revision>37</cp:revision>
  <dcterms:created xsi:type="dcterms:W3CDTF">2003-09-06T16:18:39Z</dcterms:created>
  <dcterms:modified xsi:type="dcterms:W3CDTF">2011-09-01T09:49:01Z</dcterms:modified>
</cp:coreProperties>
</file>